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7.xml" ContentType="application/vnd.openxmlformats-officedocument.presentationml.slideLayout+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6.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sldIdLst>
    <p:sldId id="256" r:id="rId5"/>
    <p:sldId id="295" r:id="rId6"/>
    <p:sldId id="437" r:id="rId7"/>
    <p:sldId id="303" r:id="rId8"/>
    <p:sldId id="413" r:id="rId9"/>
    <p:sldId id="414" r:id="rId10"/>
    <p:sldId id="427" r:id="rId11"/>
    <p:sldId id="428" r:id="rId12"/>
    <p:sldId id="429" r:id="rId13"/>
    <p:sldId id="432" r:id="rId14"/>
    <p:sldId id="433" r:id="rId15"/>
    <p:sldId id="434" r:id="rId16"/>
    <p:sldId id="435" r:id="rId17"/>
    <p:sldId id="436" r:id="rId18"/>
    <p:sldId id="292" r:id="rId1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84">
          <p15:clr>
            <a:srgbClr val="A4A3A4"/>
          </p15:clr>
        </p15:guide>
        <p15:guide id="2" pos="3840">
          <p15:clr>
            <a:srgbClr val="A4A3A4"/>
          </p15:clr>
        </p15:guide>
        <p15:guide id="3" orient="horz" pos="312">
          <p15:clr>
            <a:srgbClr val="A4A3A4"/>
          </p15:clr>
        </p15:guide>
        <p15:guide id="4" orient="horz" pos="3974">
          <p15:clr>
            <a:srgbClr val="A4A3A4"/>
          </p15:clr>
        </p15:guide>
        <p15:guide id="5" pos="384">
          <p15:clr>
            <a:srgbClr val="A4A3A4"/>
          </p15:clr>
        </p15:guide>
        <p15:guide id="6" pos="7287">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74B708-6733-BF04-799E-6368171EBC42}" name="Sarah Min" initials="SM" userId="S::smin@coach.ca::e447cab2-5975-49e0-bcff-745e20af59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35B"/>
    <a:srgbClr val="D32027"/>
    <a:srgbClr val="F68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F6F924-9900-742D-8A1D-7BFA935E94AC}" v="127" dt="2025-10-07T20:44:30.0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81" autoAdjust="0"/>
    <p:restoredTop sz="94660"/>
  </p:normalViewPr>
  <p:slideViewPr>
    <p:cSldViewPr snapToGrid="0">
      <p:cViewPr varScale="1">
        <p:scale>
          <a:sx n="85" d="100"/>
          <a:sy n="85" d="100"/>
        </p:scale>
        <p:origin x="72" y="114"/>
      </p:cViewPr>
      <p:guideLst>
        <p:guide orient="horz" pos="2184"/>
        <p:guide pos="3840"/>
        <p:guide orient="horz" pos="312"/>
        <p:guide orient="horz" pos="3974"/>
        <p:guide pos="384"/>
        <p:guide pos="7287"/>
      </p:guideLst>
    </p:cSldViewPr>
  </p:slideViewPr>
  <p:notesTextViewPr>
    <p:cViewPr>
      <p:scale>
        <a:sx n="1" d="1"/>
        <a:sy n="1" d="1"/>
      </p:scale>
      <p:origin x="0" y="0"/>
    </p:cViewPr>
  </p:notesTextViewPr>
  <p:sorterViewPr>
    <p:cViewPr>
      <p:scale>
        <a:sx n="100" d="100"/>
        <a:sy n="100" d="100"/>
      </p:scale>
      <p:origin x="0" y="-4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3F22F-A654-435B-9DBA-2147A6B6155F}" type="datetimeFigureOut">
              <a:rPr lang="en-CA" smtClean="0"/>
              <a:t>2025-10-10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0C80EE-64F5-48DB-A854-566EAF32588A}" type="slidenum">
              <a:rPr lang="en-CA" smtClean="0"/>
              <a:t>‹#›</a:t>
            </a:fld>
            <a:endParaRPr lang="en-CA"/>
          </a:p>
        </p:txBody>
      </p:sp>
    </p:spTree>
    <p:extLst>
      <p:ext uri="{BB962C8B-B14F-4D97-AF65-F5344CB8AC3E}">
        <p14:creationId xmlns:p14="http://schemas.microsoft.com/office/powerpoint/2010/main" val="332430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a:extLst>
            <a:ext uri="{FF2B5EF4-FFF2-40B4-BE49-F238E27FC236}">
              <a16:creationId xmlns:a16="http://schemas.microsoft.com/office/drawing/2014/main" id="{671D412C-E719-2C04-0D19-02040C8C14B7}"/>
            </a:ext>
          </a:extLst>
        </p:cNvPr>
        <p:cNvGrpSpPr/>
        <p:nvPr/>
      </p:nvGrpSpPr>
      <p:grpSpPr>
        <a:xfrm>
          <a:off x="0" y="0"/>
          <a:ext cx="0" cy="0"/>
          <a:chOff x="0" y="0"/>
          <a:chExt cx="0" cy="0"/>
        </a:xfrm>
      </p:grpSpPr>
      <p:sp>
        <p:nvSpPr>
          <p:cNvPr id="49" name="Google Shape;49;p4:notes">
            <a:extLst>
              <a:ext uri="{FF2B5EF4-FFF2-40B4-BE49-F238E27FC236}">
                <a16:creationId xmlns:a16="http://schemas.microsoft.com/office/drawing/2014/main" id="{63203492-36B4-AD34-D676-1FEE25B62A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latin typeface="Arial"/>
              <a:ea typeface="Arial"/>
              <a:cs typeface="Arial"/>
              <a:sym typeface="Arial"/>
            </a:endParaRPr>
          </a:p>
        </p:txBody>
      </p:sp>
      <p:sp>
        <p:nvSpPr>
          <p:cNvPr id="50" name="Google Shape;50;p4:notes">
            <a:extLst>
              <a:ext uri="{FF2B5EF4-FFF2-40B4-BE49-F238E27FC236}">
                <a16:creationId xmlns:a16="http://schemas.microsoft.com/office/drawing/2014/main" id="{7842A072-EEFA-BA05-1950-14C7682F149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0771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a:extLst>
            <a:ext uri="{FF2B5EF4-FFF2-40B4-BE49-F238E27FC236}">
              <a16:creationId xmlns:a16="http://schemas.microsoft.com/office/drawing/2014/main" id="{8CD4A275-14F7-2B69-C575-6483D77518B8}"/>
            </a:ext>
          </a:extLst>
        </p:cNvPr>
        <p:cNvGrpSpPr/>
        <p:nvPr/>
      </p:nvGrpSpPr>
      <p:grpSpPr>
        <a:xfrm>
          <a:off x="0" y="0"/>
          <a:ext cx="0" cy="0"/>
          <a:chOff x="0" y="0"/>
          <a:chExt cx="0" cy="0"/>
        </a:xfrm>
      </p:grpSpPr>
      <p:sp>
        <p:nvSpPr>
          <p:cNvPr id="49" name="Google Shape;49;p4:notes">
            <a:extLst>
              <a:ext uri="{FF2B5EF4-FFF2-40B4-BE49-F238E27FC236}">
                <a16:creationId xmlns:a16="http://schemas.microsoft.com/office/drawing/2014/main" id="{B0849D21-A920-9A99-7791-A3F18C3BCF0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latin typeface="Arial"/>
              <a:ea typeface="Arial"/>
              <a:cs typeface="Arial"/>
              <a:sym typeface="Arial"/>
            </a:endParaRPr>
          </a:p>
        </p:txBody>
      </p:sp>
      <p:sp>
        <p:nvSpPr>
          <p:cNvPr id="50" name="Google Shape;50;p4:notes">
            <a:extLst>
              <a:ext uri="{FF2B5EF4-FFF2-40B4-BE49-F238E27FC236}">
                <a16:creationId xmlns:a16="http://schemas.microsoft.com/office/drawing/2014/main" id="{21F87576-A11C-E4BF-1D4A-7504B2D5133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8866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a:extLst>
            <a:ext uri="{FF2B5EF4-FFF2-40B4-BE49-F238E27FC236}">
              <a16:creationId xmlns:a16="http://schemas.microsoft.com/office/drawing/2014/main" id="{2953F0D4-4D5F-E593-DFC2-B0F4EAEEE031}"/>
            </a:ext>
          </a:extLst>
        </p:cNvPr>
        <p:cNvGrpSpPr/>
        <p:nvPr/>
      </p:nvGrpSpPr>
      <p:grpSpPr>
        <a:xfrm>
          <a:off x="0" y="0"/>
          <a:ext cx="0" cy="0"/>
          <a:chOff x="0" y="0"/>
          <a:chExt cx="0" cy="0"/>
        </a:xfrm>
      </p:grpSpPr>
      <p:sp>
        <p:nvSpPr>
          <p:cNvPr id="49" name="Google Shape;49;p4:notes">
            <a:extLst>
              <a:ext uri="{FF2B5EF4-FFF2-40B4-BE49-F238E27FC236}">
                <a16:creationId xmlns:a16="http://schemas.microsoft.com/office/drawing/2014/main" id="{1FC184B4-D3D1-482F-AC84-62EBA91840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latin typeface="Arial"/>
              <a:ea typeface="Arial"/>
              <a:cs typeface="Arial"/>
              <a:sym typeface="Arial"/>
            </a:endParaRPr>
          </a:p>
        </p:txBody>
      </p:sp>
      <p:sp>
        <p:nvSpPr>
          <p:cNvPr id="50" name="Google Shape;50;p4:notes">
            <a:extLst>
              <a:ext uri="{FF2B5EF4-FFF2-40B4-BE49-F238E27FC236}">
                <a16:creationId xmlns:a16="http://schemas.microsoft.com/office/drawing/2014/main" id="{62FE3F95-1583-4376-3AE4-83B48660404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517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a:extLst>
            <a:ext uri="{FF2B5EF4-FFF2-40B4-BE49-F238E27FC236}">
              <a16:creationId xmlns:a16="http://schemas.microsoft.com/office/drawing/2014/main" id="{C6577FAF-8F1B-694E-CA10-CA73463738FF}"/>
            </a:ext>
          </a:extLst>
        </p:cNvPr>
        <p:cNvGrpSpPr/>
        <p:nvPr/>
      </p:nvGrpSpPr>
      <p:grpSpPr>
        <a:xfrm>
          <a:off x="0" y="0"/>
          <a:ext cx="0" cy="0"/>
          <a:chOff x="0" y="0"/>
          <a:chExt cx="0" cy="0"/>
        </a:xfrm>
      </p:grpSpPr>
      <p:sp>
        <p:nvSpPr>
          <p:cNvPr id="49" name="Google Shape;49;p4:notes">
            <a:extLst>
              <a:ext uri="{FF2B5EF4-FFF2-40B4-BE49-F238E27FC236}">
                <a16:creationId xmlns:a16="http://schemas.microsoft.com/office/drawing/2014/main" id="{514D1880-45C2-A33D-B973-3D56ABB74F2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latin typeface="Arial"/>
              <a:ea typeface="Arial"/>
              <a:cs typeface="Arial"/>
              <a:sym typeface="Arial"/>
            </a:endParaRPr>
          </a:p>
        </p:txBody>
      </p:sp>
      <p:sp>
        <p:nvSpPr>
          <p:cNvPr id="50" name="Google Shape;50;p4:notes">
            <a:extLst>
              <a:ext uri="{FF2B5EF4-FFF2-40B4-BE49-F238E27FC236}">
                <a16:creationId xmlns:a16="http://schemas.microsoft.com/office/drawing/2014/main" id="{FEAA0FE2-B64E-2552-1199-43F18A87D3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439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a:extLst>
            <a:ext uri="{FF2B5EF4-FFF2-40B4-BE49-F238E27FC236}">
              <a16:creationId xmlns:a16="http://schemas.microsoft.com/office/drawing/2014/main" id="{0C72D4AD-3407-0F71-CC08-21F85692EB0C}"/>
            </a:ext>
          </a:extLst>
        </p:cNvPr>
        <p:cNvGrpSpPr/>
        <p:nvPr/>
      </p:nvGrpSpPr>
      <p:grpSpPr>
        <a:xfrm>
          <a:off x="0" y="0"/>
          <a:ext cx="0" cy="0"/>
          <a:chOff x="0" y="0"/>
          <a:chExt cx="0" cy="0"/>
        </a:xfrm>
      </p:grpSpPr>
      <p:sp>
        <p:nvSpPr>
          <p:cNvPr id="49" name="Google Shape;49;p4:notes">
            <a:extLst>
              <a:ext uri="{FF2B5EF4-FFF2-40B4-BE49-F238E27FC236}">
                <a16:creationId xmlns:a16="http://schemas.microsoft.com/office/drawing/2014/main" id="{39E38665-F10C-7149-F45C-AA80E0B7EB7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latin typeface="Arial"/>
              <a:ea typeface="Arial"/>
              <a:cs typeface="Arial"/>
              <a:sym typeface="Arial"/>
            </a:endParaRPr>
          </a:p>
        </p:txBody>
      </p:sp>
      <p:sp>
        <p:nvSpPr>
          <p:cNvPr id="50" name="Google Shape;50;p4:notes">
            <a:extLst>
              <a:ext uri="{FF2B5EF4-FFF2-40B4-BE49-F238E27FC236}">
                <a16:creationId xmlns:a16="http://schemas.microsoft.com/office/drawing/2014/main" id="{02985B83-DD03-6784-FDEA-8BDCD205452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384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a:extLst>
            <a:ext uri="{FF2B5EF4-FFF2-40B4-BE49-F238E27FC236}">
              <a16:creationId xmlns:a16="http://schemas.microsoft.com/office/drawing/2014/main" id="{3AA147A7-F35F-9D54-8A66-F2426E1B7F18}"/>
            </a:ext>
          </a:extLst>
        </p:cNvPr>
        <p:cNvGrpSpPr/>
        <p:nvPr/>
      </p:nvGrpSpPr>
      <p:grpSpPr>
        <a:xfrm>
          <a:off x="0" y="0"/>
          <a:ext cx="0" cy="0"/>
          <a:chOff x="0" y="0"/>
          <a:chExt cx="0" cy="0"/>
        </a:xfrm>
      </p:grpSpPr>
      <p:sp>
        <p:nvSpPr>
          <p:cNvPr id="49" name="Google Shape;49;p4:notes">
            <a:extLst>
              <a:ext uri="{FF2B5EF4-FFF2-40B4-BE49-F238E27FC236}">
                <a16:creationId xmlns:a16="http://schemas.microsoft.com/office/drawing/2014/main" id="{C0D52A58-35BA-BDA0-D943-EAA0BFB384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latin typeface="Arial"/>
              <a:ea typeface="Arial"/>
              <a:cs typeface="Arial"/>
              <a:sym typeface="Arial"/>
            </a:endParaRPr>
          </a:p>
        </p:txBody>
      </p:sp>
      <p:sp>
        <p:nvSpPr>
          <p:cNvPr id="50" name="Google Shape;50;p4:notes">
            <a:extLst>
              <a:ext uri="{FF2B5EF4-FFF2-40B4-BE49-F238E27FC236}">
                <a16:creationId xmlns:a16="http://schemas.microsoft.com/office/drawing/2014/main" id="{AAE91F3D-E8BD-5B30-77A9-BFBC69D4666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9715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a:extLst>
            <a:ext uri="{FF2B5EF4-FFF2-40B4-BE49-F238E27FC236}">
              <a16:creationId xmlns:a16="http://schemas.microsoft.com/office/drawing/2014/main" id="{442C2CE0-96C5-58A1-952F-375D2A3BCBB2}"/>
            </a:ext>
          </a:extLst>
        </p:cNvPr>
        <p:cNvGrpSpPr/>
        <p:nvPr/>
      </p:nvGrpSpPr>
      <p:grpSpPr>
        <a:xfrm>
          <a:off x="0" y="0"/>
          <a:ext cx="0" cy="0"/>
          <a:chOff x="0" y="0"/>
          <a:chExt cx="0" cy="0"/>
        </a:xfrm>
      </p:grpSpPr>
      <p:sp>
        <p:nvSpPr>
          <p:cNvPr id="49" name="Google Shape;49;p4:notes">
            <a:extLst>
              <a:ext uri="{FF2B5EF4-FFF2-40B4-BE49-F238E27FC236}">
                <a16:creationId xmlns:a16="http://schemas.microsoft.com/office/drawing/2014/main" id="{B19FE2C3-8A67-6317-2435-1D3E88D620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latin typeface="Arial"/>
              <a:ea typeface="Arial"/>
              <a:cs typeface="Arial"/>
              <a:sym typeface="Arial"/>
            </a:endParaRPr>
          </a:p>
        </p:txBody>
      </p:sp>
      <p:sp>
        <p:nvSpPr>
          <p:cNvPr id="50" name="Google Shape;50;p4:notes">
            <a:extLst>
              <a:ext uri="{FF2B5EF4-FFF2-40B4-BE49-F238E27FC236}">
                <a16:creationId xmlns:a16="http://schemas.microsoft.com/office/drawing/2014/main" id="{D07A891D-A178-D893-1155-FFE6E2C042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42168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Closing Slide">
    <p:bg>
      <p:bgPr>
        <a:solidFill>
          <a:schemeClr val="bg1"/>
        </a:solidFill>
        <a:effectLst/>
      </p:bgPr>
    </p:bg>
    <p:spTree>
      <p:nvGrpSpPr>
        <p:cNvPr id="1" name=""/>
        <p:cNvGrpSpPr/>
        <p:nvPr/>
      </p:nvGrpSpPr>
      <p:grpSpPr>
        <a:xfrm>
          <a:off x="0" y="0"/>
          <a:ext cx="0" cy="0"/>
          <a:chOff x="0" y="0"/>
          <a:chExt cx="0" cy="0"/>
        </a:xfrm>
      </p:grpSpPr>
      <p:sp>
        <p:nvSpPr>
          <p:cNvPr id="13" name="Google Shape;22;p4">
            <a:extLst>
              <a:ext uri="{FF2B5EF4-FFF2-40B4-BE49-F238E27FC236}">
                <a16:creationId xmlns:a16="http://schemas.microsoft.com/office/drawing/2014/main" id="{C9B963B6-9804-696A-E320-6F26438F7EC7}"/>
              </a:ext>
            </a:extLst>
          </p:cNvPr>
          <p:cNvSpPr txBox="1">
            <a:spLocks noGrp="1"/>
          </p:cNvSpPr>
          <p:nvPr>
            <p:ph type="subTitle" idx="1"/>
          </p:nvPr>
        </p:nvSpPr>
        <p:spPr>
          <a:xfrm>
            <a:off x="8705589" y="4547792"/>
            <a:ext cx="2876810" cy="44318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lt1"/>
              </a:buClr>
              <a:buSzPts val="2400"/>
              <a:buNone/>
              <a:defRPr sz="2400">
                <a:solidFill>
                  <a:srgbClr val="48535B"/>
                </a:solidFill>
                <a:latin typeface="+mn-lt"/>
                <a:ea typeface="Encode Sans"/>
                <a:cs typeface="Encode Sans"/>
                <a:sym typeface="Encode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5" name="Picture 4" descr="A logo with text overlay&#10;&#10;AI-generated content may be incorrect.">
            <a:extLst>
              <a:ext uri="{FF2B5EF4-FFF2-40B4-BE49-F238E27FC236}">
                <a16:creationId xmlns:a16="http://schemas.microsoft.com/office/drawing/2014/main" id="{2DCEABD7-6E54-F43F-2364-37B474BB5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897" y="409575"/>
            <a:ext cx="2543503" cy="1119694"/>
          </a:xfrm>
          <a:prstGeom prst="rect">
            <a:avLst/>
          </a:prstGeom>
        </p:spPr>
      </p:pic>
      <p:sp>
        <p:nvSpPr>
          <p:cNvPr id="12" name="Google Shape;44;p8">
            <a:extLst>
              <a:ext uri="{FF2B5EF4-FFF2-40B4-BE49-F238E27FC236}">
                <a16:creationId xmlns:a16="http://schemas.microsoft.com/office/drawing/2014/main" id="{1B8B2534-589E-0E76-0A63-BC21F47D775E}"/>
              </a:ext>
            </a:extLst>
          </p:cNvPr>
          <p:cNvSpPr txBox="1">
            <a:spLocks noGrp="1"/>
          </p:cNvSpPr>
          <p:nvPr>
            <p:ph type="title"/>
          </p:nvPr>
        </p:nvSpPr>
        <p:spPr>
          <a:xfrm>
            <a:off x="8012482" y="2471735"/>
            <a:ext cx="3569917" cy="1791222"/>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dk1"/>
              </a:buClr>
              <a:buSzPts val="1800"/>
              <a:buNone/>
              <a:defRPr sz="6000" b="1">
                <a:solidFill>
                  <a:srgbClr val="4853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1167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Option 6">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9D7AD6-8132-D895-67D2-0759A225DA2E}"/>
              </a:ext>
            </a:extLst>
          </p:cNvPr>
          <p:cNvSpPr/>
          <p:nvPr userDrawn="1"/>
        </p:nvSpPr>
        <p:spPr>
          <a:xfrm>
            <a:off x="8044636" y="32935"/>
            <a:ext cx="4147363" cy="6792129"/>
          </a:xfrm>
          <a:prstGeom prst="rect">
            <a:avLst/>
          </a:prstGeom>
          <a:solidFill>
            <a:srgbClr val="D320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2CE7731-2DC0-E15C-7616-285CA535A4B3}"/>
              </a:ext>
            </a:extLst>
          </p:cNvPr>
          <p:cNvGrpSpPr/>
          <p:nvPr userDrawn="1"/>
        </p:nvGrpSpPr>
        <p:grpSpPr>
          <a:xfrm>
            <a:off x="0" y="0"/>
            <a:ext cx="12199144" cy="6886903"/>
            <a:chOff x="0" y="0"/>
            <a:chExt cx="12192000" cy="6873765"/>
          </a:xfrm>
        </p:grpSpPr>
        <p:sp>
          <p:nvSpPr>
            <p:cNvPr id="9" name="Rectangle 8">
              <a:extLst>
                <a:ext uri="{FF2B5EF4-FFF2-40B4-BE49-F238E27FC236}">
                  <a16:creationId xmlns:a16="http://schemas.microsoft.com/office/drawing/2014/main" id="{A24DAE78-A97E-0F05-72BD-0D7536B12332}"/>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1DD61E-48AD-0F0C-1821-4E474F191789}"/>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Google Shape;40;p7">
            <a:extLst>
              <a:ext uri="{FF2B5EF4-FFF2-40B4-BE49-F238E27FC236}">
                <a16:creationId xmlns:a16="http://schemas.microsoft.com/office/drawing/2014/main" id="{DBF14CA7-DF30-802F-850C-18B41279640A}"/>
              </a:ext>
            </a:extLst>
          </p:cNvPr>
          <p:cNvSpPr txBox="1">
            <a:spLocks noGrp="1"/>
          </p:cNvSpPr>
          <p:nvPr>
            <p:ph type="body" idx="10"/>
          </p:nvPr>
        </p:nvSpPr>
        <p:spPr>
          <a:xfrm>
            <a:off x="8664361" y="1609278"/>
            <a:ext cx="2616923" cy="10429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1" name="Google Shape;40;p7">
            <a:extLst>
              <a:ext uri="{FF2B5EF4-FFF2-40B4-BE49-F238E27FC236}">
                <a16:creationId xmlns:a16="http://schemas.microsoft.com/office/drawing/2014/main" id="{361EE618-B93A-BB53-37F8-08EE1CD3902D}"/>
              </a:ext>
            </a:extLst>
          </p:cNvPr>
          <p:cNvSpPr txBox="1">
            <a:spLocks noGrp="1"/>
          </p:cNvSpPr>
          <p:nvPr>
            <p:ph type="body" idx="11"/>
          </p:nvPr>
        </p:nvSpPr>
        <p:spPr>
          <a:xfrm>
            <a:off x="8664362" y="3050823"/>
            <a:ext cx="2616923" cy="10429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2" name="Google Shape;40;p7">
            <a:extLst>
              <a:ext uri="{FF2B5EF4-FFF2-40B4-BE49-F238E27FC236}">
                <a16:creationId xmlns:a16="http://schemas.microsoft.com/office/drawing/2014/main" id="{8D9FBDBB-48F2-B250-EAC4-5D8068E2C726}"/>
              </a:ext>
            </a:extLst>
          </p:cNvPr>
          <p:cNvSpPr txBox="1">
            <a:spLocks noGrp="1"/>
          </p:cNvSpPr>
          <p:nvPr>
            <p:ph type="body" idx="12"/>
          </p:nvPr>
        </p:nvSpPr>
        <p:spPr>
          <a:xfrm>
            <a:off x="8664361" y="4492368"/>
            <a:ext cx="2616923" cy="10429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4" name="Picture 3" descr="A red and white logo&#10;&#10;AI-generated content may be incorrect.">
            <a:extLst>
              <a:ext uri="{FF2B5EF4-FFF2-40B4-BE49-F238E27FC236}">
                <a16:creationId xmlns:a16="http://schemas.microsoft.com/office/drawing/2014/main" id="{C59AE689-A35D-2387-9CAD-D5BD36D3C392}"/>
              </a:ext>
            </a:extLst>
          </p:cNvPr>
          <p:cNvPicPr>
            <a:picLocks noChangeAspect="1"/>
          </p:cNvPicPr>
          <p:nvPr userDrawn="1"/>
        </p:nvPicPr>
        <p:blipFill>
          <a:blip r:embed="rId2">
            <a:extLst>
              <a:ext uri="{28A0092B-C50C-407E-A947-70E740481C1C}">
                <a14:useLocalDpi xmlns:a14="http://schemas.microsoft.com/office/drawing/2010/main" val="0"/>
              </a:ext>
            </a:extLst>
          </a:blip>
          <a:srcRect l="37522"/>
          <a:stretch>
            <a:fillRect/>
          </a:stretch>
        </p:blipFill>
        <p:spPr>
          <a:xfrm>
            <a:off x="10406660" y="321110"/>
            <a:ext cx="1543443" cy="671535"/>
          </a:xfrm>
          <a:prstGeom prst="rect">
            <a:avLst/>
          </a:prstGeom>
        </p:spPr>
      </p:pic>
      <p:sp>
        <p:nvSpPr>
          <p:cNvPr id="7" name="Google Shape;44;p8">
            <a:extLst>
              <a:ext uri="{FF2B5EF4-FFF2-40B4-BE49-F238E27FC236}">
                <a16:creationId xmlns:a16="http://schemas.microsoft.com/office/drawing/2014/main" id="{03F47F5F-F615-89F2-6BDF-CC5585C871D4}"/>
              </a:ext>
            </a:extLst>
          </p:cNvPr>
          <p:cNvSpPr txBox="1">
            <a:spLocks noGrp="1"/>
          </p:cNvSpPr>
          <p:nvPr>
            <p:ph type="title" hasCustomPrompt="1"/>
          </p:nvPr>
        </p:nvSpPr>
        <p:spPr>
          <a:xfrm>
            <a:off x="525554" y="346242"/>
            <a:ext cx="5577592" cy="46439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sz="2200" b="0">
                <a:solidFill>
                  <a:srgbClr val="4853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CA" dirty="0"/>
              <a:t>Click to add section title</a:t>
            </a:r>
            <a:endParaRPr dirty="0"/>
          </a:p>
        </p:txBody>
      </p:sp>
      <p:sp>
        <p:nvSpPr>
          <p:cNvPr id="11" name="Google Shape;40;p7">
            <a:extLst>
              <a:ext uri="{FF2B5EF4-FFF2-40B4-BE49-F238E27FC236}">
                <a16:creationId xmlns:a16="http://schemas.microsoft.com/office/drawing/2014/main" id="{23E23670-091D-B473-29DB-287A15304364}"/>
              </a:ext>
            </a:extLst>
          </p:cNvPr>
          <p:cNvSpPr txBox="1">
            <a:spLocks noGrp="1"/>
          </p:cNvSpPr>
          <p:nvPr>
            <p:ph type="body" idx="1"/>
          </p:nvPr>
        </p:nvSpPr>
        <p:spPr>
          <a:xfrm>
            <a:off x="525553" y="1952470"/>
            <a:ext cx="7102163" cy="376542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2" name="Straight Connector 11">
            <a:extLst>
              <a:ext uri="{FF2B5EF4-FFF2-40B4-BE49-F238E27FC236}">
                <a16:creationId xmlns:a16="http://schemas.microsoft.com/office/drawing/2014/main" id="{3EAEC55E-B153-0C8B-3333-B58878295418}"/>
              </a:ext>
            </a:extLst>
          </p:cNvPr>
          <p:cNvCxnSpPr/>
          <p:nvPr userDrawn="1"/>
        </p:nvCxnSpPr>
        <p:spPr>
          <a:xfrm>
            <a:off x="640426" y="827981"/>
            <a:ext cx="1080000"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sp>
        <p:nvSpPr>
          <p:cNvPr id="13" name="Google Shape;40;p7">
            <a:extLst>
              <a:ext uri="{FF2B5EF4-FFF2-40B4-BE49-F238E27FC236}">
                <a16:creationId xmlns:a16="http://schemas.microsoft.com/office/drawing/2014/main" id="{4B27F923-6030-721E-3663-1EF56FAD30FF}"/>
              </a:ext>
            </a:extLst>
          </p:cNvPr>
          <p:cNvSpPr txBox="1">
            <a:spLocks noGrp="1"/>
          </p:cNvSpPr>
          <p:nvPr>
            <p:ph type="body" idx="16" hasCustomPrompt="1"/>
          </p:nvPr>
        </p:nvSpPr>
        <p:spPr>
          <a:xfrm>
            <a:off x="525552" y="1307015"/>
            <a:ext cx="7102163" cy="464390"/>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22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CA" dirty="0"/>
              <a:t>Click to add slide title</a:t>
            </a:r>
            <a:endParaRPr dirty="0"/>
          </a:p>
        </p:txBody>
      </p:sp>
    </p:spTree>
    <p:extLst>
      <p:ext uri="{BB962C8B-B14F-4D97-AF65-F5344CB8AC3E}">
        <p14:creationId xmlns:p14="http://schemas.microsoft.com/office/powerpoint/2010/main" val="1958790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Option 7">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C7878-219F-2C3C-75A6-A003006F4764}"/>
              </a:ext>
            </a:extLst>
          </p:cNvPr>
          <p:cNvSpPr/>
          <p:nvPr userDrawn="1"/>
        </p:nvSpPr>
        <p:spPr>
          <a:xfrm>
            <a:off x="6345042" y="32935"/>
            <a:ext cx="5846957" cy="6792129"/>
          </a:xfrm>
          <a:prstGeom prst="rect">
            <a:avLst/>
          </a:prstGeom>
          <a:solidFill>
            <a:srgbClr val="4853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a flame&#10;&#10;AI-generated content may be incorrect.">
            <a:extLst>
              <a:ext uri="{FF2B5EF4-FFF2-40B4-BE49-F238E27FC236}">
                <a16:creationId xmlns:a16="http://schemas.microsoft.com/office/drawing/2014/main" id="{D0368BC4-62A8-1132-B264-B8AAC0556225}"/>
              </a:ext>
            </a:extLst>
          </p:cNvPr>
          <p:cNvPicPr>
            <a:picLocks noChangeAspect="1"/>
          </p:cNvPicPr>
          <p:nvPr userDrawn="1"/>
        </p:nvPicPr>
        <p:blipFill>
          <a:blip r:embed="rId2">
            <a:extLst>
              <a:ext uri="{28A0092B-C50C-407E-A947-70E740481C1C}">
                <a14:useLocalDpi xmlns:a14="http://schemas.microsoft.com/office/drawing/2010/main" val="0"/>
              </a:ext>
            </a:extLst>
          </a:blip>
          <a:srcRect l="-18405" r="44378" b="31067"/>
          <a:stretch>
            <a:fillRect/>
          </a:stretch>
        </p:blipFill>
        <p:spPr>
          <a:xfrm>
            <a:off x="11178382" y="3294400"/>
            <a:ext cx="1020762" cy="3563600"/>
          </a:xfrm>
          <a:prstGeom prst="rect">
            <a:avLst/>
          </a:prstGeom>
        </p:spPr>
      </p:pic>
      <p:grpSp>
        <p:nvGrpSpPr>
          <p:cNvPr id="8" name="Group 7">
            <a:extLst>
              <a:ext uri="{FF2B5EF4-FFF2-40B4-BE49-F238E27FC236}">
                <a16:creationId xmlns:a16="http://schemas.microsoft.com/office/drawing/2014/main" id="{862FCA7E-1559-DC09-0C50-559F6A2F79B3}"/>
              </a:ext>
            </a:extLst>
          </p:cNvPr>
          <p:cNvGrpSpPr/>
          <p:nvPr userDrawn="1"/>
        </p:nvGrpSpPr>
        <p:grpSpPr>
          <a:xfrm>
            <a:off x="0" y="0"/>
            <a:ext cx="12199144" cy="6886903"/>
            <a:chOff x="0" y="0"/>
            <a:chExt cx="12192000" cy="6873765"/>
          </a:xfrm>
        </p:grpSpPr>
        <p:sp>
          <p:nvSpPr>
            <p:cNvPr id="9" name="Rectangle 8">
              <a:extLst>
                <a:ext uri="{FF2B5EF4-FFF2-40B4-BE49-F238E27FC236}">
                  <a16:creationId xmlns:a16="http://schemas.microsoft.com/office/drawing/2014/main" id="{F03C4808-AEA9-9B55-A542-1CABAE109679}"/>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673870-D2E5-9518-3C19-99023863EAEE}"/>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Google Shape;40;p7">
            <a:extLst>
              <a:ext uri="{FF2B5EF4-FFF2-40B4-BE49-F238E27FC236}">
                <a16:creationId xmlns:a16="http://schemas.microsoft.com/office/drawing/2014/main" id="{41339A3A-790D-37BB-9C7D-06C045AA43AC}"/>
              </a:ext>
            </a:extLst>
          </p:cNvPr>
          <p:cNvSpPr txBox="1">
            <a:spLocks noGrp="1"/>
          </p:cNvSpPr>
          <p:nvPr>
            <p:ph type="body" idx="10"/>
          </p:nvPr>
        </p:nvSpPr>
        <p:spPr>
          <a:xfrm>
            <a:off x="7263564" y="1891509"/>
            <a:ext cx="3914818" cy="806853"/>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3" name="Google Shape;40;p7">
            <a:extLst>
              <a:ext uri="{FF2B5EF4-FFF2-40B4-BE49-F238E27FC236}">
                <a16:creationId xmlns:a16="http://schemas.microsoft.com/office/drawing/2014/main" id="{6C1D946E-6C92-F297-8E58-FCA271717AC7}"/>
              </a:ext>
            </a:extLst>
          </p:cNvPr>
          <p:cNvSpPr txBox="1">
            <a:spLocks noGrp="1"/>
          </p:cNvSpPr>
          <p:nvPr>
            <p:ph type="body" idx="11"/>
          </p:nvPr>
        </p:nvSpPr>
        <p:spPr>
          <a:xfrm>
            <a:off x="7263564" y="3571875"/>
            <a:ext cx="3914818" cy="806853"/>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40;p7">
            <a:extLst>
              <a:ext uri="{FF2B5EF4-FFF2-40B4-BE49-F238E27FC236}">
                <a16:creationId xmlns:a16="http://schemas.microsoft.com/office/drawing/2014/main" id="{182EF4E8-2D3C-1755-5A28-9CC5A634C7E2}"/>
              </a:ext>
            </a:extLst>
          </p:cNvPr>
          <p:cNvSpPr txBox="1">
            <a:spLocks noGrp="1"/>
          </p:cNvSpPr>
          <p:nvPr>
            <p:ph type="body" idx="12"/>
          </p:nvPr>
        </p:nvSpPr>
        <p:spPr>
          <a:xfrm>
            <a:off x="7263564" y="5289370"/>
            <a:ext cx="3914818" cy="829271"/>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5" name="Google Shape;40;p7">
            <a:extLst>
              <a:ext uri="{FF2B5EF4-FFF2-40B4-BE49-F238E27FC236}">
                <a16:creationId xmlns:a16="http://schemas.microsoft.com/office/drawing/2014/main" id="{23C19EB4-682B-6FCE-52AD-030EA0E6E473}"/>
              </a:ext>
            </a:extLst>
          </p:cNvPr>
          <p:cNvSpPr txBox="1">
            <a:spLocks noGrp="1"/>
          </p:cNvSpPr>
          <p:nvPr>
            <p:ph type="body" idx="13"/>
          </p:nvPr>
        </p:nvSpPr>
        <p:spPr>
          <a:xfrm>
            <a:off x="7263564" y="1388436"/>
            <a:ext cx="3914818" cy="395432"/>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800" b="1">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6" name="Google Shape;40;p7">
            <a:extLst>
              <a:ext uri="{FF2B5EF4-FFF2-40B4-BE49-F238E27FC236}">
                <a16:creationId xmlns:a16="http://schemas.microsoft.com/office/drawing/2014/main" id="{B4FD8E86-9A1A-3CFB-A35E-E3BBC9350890}"/>
              </a:ext>
            </a:extLst>
          </p:cNvPr>
          <p:cNvSpPr txBox="1">
            <a:spLocks noGrp="1"/>
          </p:cNvSpPr>
          <p:nvPr>
            <p:ph type="body" idx="14"/>
          </p:nvPr>
        </p:nvSpPr>
        <p:spPr>
          <a:xfrm>
            <a:off x="7263564" y="3083874"/>
            <a:ext cx="3914818" cy="395432"/>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800" b="1">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7" name="Google Shape;40;p7">
            <a:extLst>
              <a:ext uri="{FF2B5EF4-FFF2-40B4-BE49-F238E27FC236}">
                <a16:creationId xmlns:a16="http://schemas.microsoft.com/office/drawing/2014/main" id="{AE1E60EE-23DD-7E1A-85E2-F01FED2649CC}"/>
              </a:ext>
            </a:extLst>
          </p:cNvPr>
          <p:cNvSpPr txBox="1">
            <a:spLocks noGrp="1"/>
          </p:cNvSpPr>
          <p:nvPr>
            <p:ph type="body" idx="15"/>
          </p:nvPr>
        </p:nvSpPr>
        <p:spPr>
          <a:xfrm>
            <a:off x="7263564" y="4792259"/>
            <a:ext cx="3914818" cy="395432"/>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800" b="1">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 name="Picture 2" descr="A red and white logo&#10;&#10;AI-generated content may be incorrect.">
            <a:extLst>
              <a:ext uri="{FF2B5EF4-FFF2-40B4-BE49-F238E27FC236}">
                <a16:creationId xmlns:a16="http://schemas.microsoft.com/office/drawing/2014/main" id="{667DBD16-ADA2-2BC8-698D-906EDD04C43F}"/>
              </a:ext>
            </a:extLst>
          </p:cNvPr>
          <p:cNvPicPr>
            <a:picLocks noChangeAspect="1"/>
          </p:cNvPicPr>
          <p:nvPr userDrawn="1"/>
        </p:nvPicPr>
        <p:blipFill>
          <a:blip r:embed="rId3">
            <a:extLst>
              <a:ext uri="{28A0092B-C50C-407E-A947-70E740481C1C}">
                <a14:useLocalDpi xmlns:a14="http://schemas.microsoft.com/office/drawing/2010/main" val="0"/>
              </a:ext>
            </a:extLst>
          </a:blip>
          <a:srcRect l="37522"/>
          <a:stretch>
            <a:fillRect/>
          </a:stretch>
        </p:blipFill>
        <p:spPr>
          <a:xfrm>
            <a:off x="10406660" y="321110"/>
            <a:ext cx="1543443" cy="671535"/>
          </a:xfrm>
          <a:prstGeom prst="rect">
            <a:avLst/>
          </a:prstGeom>
        </p:spPr>
      </p:pic>
      <p:sp>
        <p:nvSpPr>
          <p:cNvPr id="12" name="Google Shape;44;p8">
            <a:extLst>
              <a:ext uri="{FF2B5EF4-FFF2-40B4-BE49-F238E27FC236}">
                <a16:creationId xmlns:a16="http://schemas.microsoft.com/office/drawing/2014/main" id="{53C0378F-8F73-5AB3-BC14-86D1DB3EB61A}"/>
              </a:ext>
            </a:extLst>
          </p:cNvPr>
          <p:cNvSpPr txBox="1">
            <a:spLocks noGrp="1"/>
          </p:cNvSpPr>
          <p:nvPr>
            <p:ph type="title" hasCustomPrompt="1"/>
          </p:nvPr>
        </p:nvSpPr>
        <p:spPr>
          <a:xfrm>
            <a:off x="525554" y="346242"/>
            <a:ext cx="5577592" cy="46439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sz="2200" b="0">
                <a:solidFill>
                  <a:srgbClr val="4853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CA" dirty="0"/>
              <a:t>Click to add section title</a:t>
            </a:r>
            <a:endParaRPr dirty="0"/>
          </a:p>
        </p:txBody>
      </p:sp>
      <p:sp>
        <p:nvSpPr>
          <p:cNvPr id="13" name="Google Shape;40;p7">
            <a:extLst>
              <a:ext uri="{FF2B5EF4-FFF2-40B4-BE49-F238E27FC236}">
                <a16:creationId xmlns:a16="http://schemas.microsoft.com/office/drawing/2014/main" id="{FA93E1DE-60DA-C09A-EF98-6505A89CAD43}"/>
              </a:ext>
            </a:extLst>
          </p:cNvPr>
          <p:cNvSpPr txBox="1">
            <a:spLocks noGrp="1"/>
          </p:cNvSpPr>
          <p:nvPr>
            <p:ph type="body" idx="1"/>
          </p:nvPr>
        </p:nvSpPr>
        <p:spPr>
          <a:xfrm>
            <a:off x="525553" y="1952470"/>
            <a:ext cx="5570447" cy="376542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4" name="Straight Connector 13">
            <a:extLst>
              <a:ext uri="{FF2B5EF4-FFF2-40B4-BE49-F238E27FC236}">
                <a16:creationId xmlns:a16="http://schemas.microsoft.com/office/drawing/2014/main" id="{0C70C8A6-D1E1-3927-A4CC-24008B3818D4}"/>
              </a:ext>
            </a:extLst>
          </p:cNvPr>
          <p:cNvCxnSpPr/>
          <p:nvPr userDrawn="1"/>
        </p:nvCxnSpPr>
        <p:spPr>
          <a:xfrm>
            <a:off x="640426" y="827981"/>
            <a:ext cx="1080000"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sp>
        <p:nvSpPr>
          <p:cNvPr id="15" name="Google Shape;40;p7">
            <a:extLst>
              <a:ext uri="{FF2B5EF4-FFF2-40B4-BE49-F238E27FC236}">
                <a16:creationId xmlns:a16="http://schemas.microsoft.com/office/drawing/2014/main" id="{C356E977-600E-03D4-30D4-BAAA401F0941}"/>
              </a:ext>
            </a:extLst>
          </p:cNvPr>
          <p:cNvSpPr txBox="1">
            <a:spLocks noGrp="1"/>
          </p:cNvSpPr>
          <p:nvPr>
            <p:ph type="body" idx="16" hasCustomPrompt="1"/>
          </p:nvPr>
        </p:nvSpPr>
        <p:spPr>
          <a:xfrm>
            <a:off x="525553" y="1307015"/>
            <a:ext cx="5577592" cy="464390"/>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22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CA" dirty="0"/>
              <a:t>Click to add slide title</a:t>
            </a:r>
            <a:endParaRPr dirty="0"/>
          </a:p>
        </p:txBody>
      </p:sp>
    </p:spTree>
    <p:extLst>
      <p:ext uri="{BB962C8B-B14F-4D97-AF65-F5344CB8AC3E}">
        <p14:creationId xmlns:p14="http://schemas.microsoft.com/office/powerpoint/2010/main" val="4108744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Option 8">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9D7AD6-8132-D895-67D2-0759A225DA2E}"/>
              </a:ext>
            </a:extLst>
          </p:cNvPr>
          <p:cNvSpPr/>
          <p:nvPr userDrawn="1"/>
        </p:nvSpPr>
        <p:spPr>
          <a:xfrm>
            <a:off x="8044636" y="32935"/>
            <a:ext cx="4147363" cy="6792129"/>
          </a:xfrm>
          <a:prstGeom prst="rect">
            <a:avLst/>
          </a:prstGeom>
          <a:solidFill>
            <a:srgbClr val="4853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2CE7731-2DC0-E15C-7616-285CA535A4B3}"/>
              </a:ext>
            </a:extLst>
          </p:cNvPr>
          <p:cNvGrpSpPr/>
          <p:nvPr userDrawn="1"/>
        </p:nvGrpSpPr>
        <p:grpSpPr>
          <a:xfrm>
            <a:off x="0" y="0"/>
            <a:ext cx="12199144" cy="6886903"/>
            <a:chOff x="0" y="0"/>
            <a:chExt cx="12192000" cy="6873765"/>
          </a:xfrm>
        </p:grpSpPr>
        <p:sp>
          <p:nvSpPr>
            <p:cNvPr id="9" name="Rectangle 8">
              <a:extLst>
                <a:ext uri="{FF2B5EF4-FFF2-40B4-BE49-F238E27FC236}">
                  <a16:creationId xmlns:a16="http://schemas.microsoft.com/office/drawing/2014/main" id="{A24DAE78-A97E-0F05-72BD-0D7536B12332}"/>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1DD61E-48AD-0F0C-1821-4E474F191789}"/>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Google Shape;40;p7">
            <a:extLst>
              <a:ext uri="{FF2B5EF4-FFF2-40B4-BE49-F238E27FC236}">
                <a16:creationId xmlns:a16="http://schemas.microsoft.com/office/drawing/2014/main" id="{DBF14CA7-DF30-802F-850C-18B41279640A}"/>
              </a:ext>
            </a:extLst>
          </p:cNvPr>
          <p:cNvSpPr txBox="1">
            <a:spLocks noGrp="1"/>
          </p:cNvSpPr>
          <p:nvPr>
            <p:ph type="body" idx="10"/>
          </p:nvPr>
        </p:nvSpPr>
        <p:spPr>
          <a:xfrm>
            <a:off x="8752864" y="1490863"/>
            <a:ext cx="2616923" cy="4461686"/>
          </a:xfrm>
          <a:prstGeom prst="rect">
            <a:avLst/>
          </a:prstGeom>
          <a:noFill/>
          <a:ln>
            <a:noFill/>
          </a:ln>
        </p:spPr>
        <p:txBody>
          <a:bodyPr spcFirstLastPara="1" wrap="square" lIns="91425" tIns="45700" rIns="91425" bIns="45700" anchor="t" anchorCtr="0">
            <a:noAutofit/>
          </a:bodyPr>
          <a:lstStyle>
            <a:lvl1pPr marL="285750" lvl="0" indent="-285750" algn="l">
              <a:lnSpc>
                <a:spcPct val="150000"/>
              </a:lnSpc>
              <a:spcBef>
                <a:spcPts val="0"/>
              </a:spcBef>
              <a:spcAft>
                <a:spcPts val="0"/>
              </a:spcAft>
              <a:buClr>
                <a:schemeClr val="bg1"/>
              </a:buClr>
              <a:buSzPct val="100000"/>
              <a:buFont typeface="Arial" panose="020B0604020202020204" pitchFamily="34" charset="0"/>
              <a:buChar char="•"/>
              <a:defRPr sz="1600">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 name="Picture 2" descr="A red and white logo&#10;&#10;AI-generated content may be incorrect.">
            <a:extLst>
              <a:ext uri="{FF2B5EF4-FFF2-40B4-BE49-F238E27FC236}">
                <a16:creationId xmlns:a16="http://schemas.microsoft.com/office/drawing/2014/main" id="{1D34748E-AA17-7451-0499-C710AB412B54}"/>
              </a:ext>
            </a:extLst>
          </p:cNvPr>
          <p:cNvPicPr>
            <a:picLocks noChangeAspect="1"/>
          </p:cNvPicPr>
          <p:nvPr userDrawn="1"/>
        </p:nvPicPr>
        <p:blipFill>
          <a:blip r:embed="rId2">
            <a:extLst>
              <a:ext uri="{28A0092B-C50C-407E-A947-70E740481C1C}">
                <a14:useLocalDpi xmlns:a14="http://schemas.microsoft.com/office/drawing/2010/main" val="0"/>
              </a:ext>
            </a:extLst>
          </a:blip>
          <a:srcRect l="37522"/>
          <a:stretch>
            <a:fillRect/>
          </a:stretch>
        </p:blipFill>
        <p:spPr>
          <a:xfrm>
            <a:off x="10406660" y="321110"/>
            <a:ext cx="1543443" cy="671535"/>
          </a:xfrm>
          <a:prstGeom prst="rect">
            <a:avLst/>
          </a:prstGeom>
        </p:spPr>
      </p:pic>
      <p:sp>
        <p:nvSpPr>
          <p:cNvPr id="11" name="Google Shape;44;p8">
            <a:extLst>
              <a:ext uri="{FF2B5EF4-FFF2-40B4-BE49-F238E27FC236}">
                <a16:creationId xmlns:a16="http://schemas.microsoft.com/office/drawing/2014/main" id="{EF5EDF4F-D663-D4B3-75DC-FFF826B53416}"/>
              </a:ext>
            </a:extLst>
          </p:cNvPr>
          <p:cNvSpPr txBox="1">
            <a:spLocks noGrp="1"/>
          </p:cNvSpPr>
          <p:nvPr>
            <p:ph type="title" hasCustomPrompt="1"/>
          </p:nvPr>
        </p:nvSpPr>
        <p:spPr>
          <a:xfrm>
            <a:off x="525554" y="346242"/>
            <a:ext cx="5577592" cy="46439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sz="2200" b="0">
                <a:solidFill>
                  <a:srgbClr val="4853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CA" dirty="0"/>
              <a:t>Click to add section title</a:t>
            </a:r>
            <a:endParaRPr dirty="0"/>
          </a:p>
        </p:txBody>
      </p:sp>
      <p:sp>
        <p:nvSpPr>
          <p:cNvPr id="12" name="Google Shape;40;p7">
            <a:extLst>
              <a:ext uri="{FF2B5EF4-FFF2-40B4-BE49-F238E27FC236}">
                <a16:creationId xmlns:a16="http://schemas.microsoft.com/office/drawing/2014/main" id="{6E50C5F6-B2DA-72A7-2666-4B49502B7BBF}"/>
              </a:ext>
            </a:extLst>
          </p:cNvPr>
          <p:cNvSpPr txBox="1">
            <a:spLocks noGrp="1"/>
          </p:cNvSpPr>
          <p:nvPr>
            <p:ph type="body" idx="1"/>
          </p:nvPr>
        </p:nvSpPr>
        <p:spPr>
          <a:xfrm>
            <a:off x="525553" y="1952470"/>
            <a:ext cx="7102163" cy="376542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3" name="Straight Connector 12">
            <a:extLst>
              <a:ext uri="{FF2B5EF4-FFF2-40B4-BE49-F238E27FC236}">
                <a16:creationId xmlns:a16="http://schemas.microsoft.com/office/drawing/2014/main" id="{3B67A272-1AB7-D3CA-85CE-97134089C9A7}"/>
              </a:ext>
            </a:extLst>
          </p:cNvPr>
          <p:cNvCxnSpPr/>
          <p:nvPr userDrawn="1"/>
        </p:nvCxnSpPr>
        <p:spPr>
          <a:xfrm>
            <a:off x="640426" y="827981"/>
            <a:ext cx="1080000"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sp>
        <p:nvSpPr>
          <p:cNvPr id="14" name="Google Shape;40;p7">
            <a:extLst>
              <a:ext uri="{FF2B5EF4-FFF2-40B4-BE49-F238E27FC236}">
                <a16:creationId xmlns:a16="http://schemas.microsoft.com/office/drawing/2014/main" id="{C2391CBE-7E44-43D1-04E6-F466F76603D5}"/>
              </a:ext>
            </a:extLst>
          </p:cNvPr>
          <p:cNvSpPr txBox="1">
            <a:spLocks noGrp="1"/>
          </p:cNvSpPr>
          <p:nvPr>
            <p:ph type="body" idx="16" hasCustomPrompt="1"/>
          </p:nvPr>
        </p:nvSpPr>
        <p:spPr>
          <a:xfrm>
            <a:off x="525552" y="1307015"/>
            <a:ext cx="7102163" cy="464390"/>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22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CA" dirty="0"/>
              <a:t>Click to add slide title</a:t>
            </a:r>
            <a:endParaRPr dirty="0"/>
          </a:p>
        </p:txBody>
      </p:sp>
    </p:spTree>
    <p:extLst>
      <p:ext uri="{BB962C8B-B14F-4D97-AF65-F5344CB8AC3E}">
        <p14:creationId xmlns:p14="http://schemas.microsoft.com/office/powerpoint/2010/main" val="16109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cognition of Traditional Lands">
    <p:spTree>
      <p:nvGrpSpPr>
        <p:cNvPr id="1" name=""/>
        <p:cNvGrpSpPr/>
        <p:nvPr/>
      </p:nvGrpSpPr>
      <p:grpSpPr>
        <a:xfrm>
          <a:off x="0" y="0"/>
          <a:ext cx="0" cy="0"/>
          <a:chOff x="0" y="0"/>
          <a:chExt cx="0" cy="0"/>
        </a:xfrm>
      </p:grpSpPr>
      <p:pic>
        <p:nvPicPr>
          <p:cNvPr id="18" name="Picture 17" descr="A logo with a flame&#10;&#10;AI-generated content may be incorrect.">
            <a:extLst>
              <a:ext uri="{FF2B5EF4-FFF2-40B4-BE49-F238E27FC236}">
                <a16:creationId xmlns:a16="http://schemas.microsoft.com/office/drawing/2014/main" id="{0DB6BF78-D7F9-60B8-0127-D3712E1BD3FE}"/>
              </a:ext>
            </a:extLst>
          </p:cNvPr>
          <p:cNvPicPr>
            <a:picLocks noChangeAspect="1"/>
          </p:cNvPicPr>
          <p:nvPr userDrawn="1"/>
        </p:nvPicPr>
        <p:blipFill>
          <a:blip r:embed="rId2">
            <a:extLst>
              <a:ext uri="{28A0092B-C50C-407E-A947-70E740481C1C}">
                <a14:useLocalDpi xmlns:a14="http://schemas.microsoft.com/office/drawing/2010/main" val="0"/>
              </a:ext>
            </a:extLst>
          </a:blip>
          <a:srcRect l="-18405" r="44378" b="31067"/>
          <a:stretch>
            <a:fillRect/>
          </a:stretch>
        </p:blipFill>
        <p:spPr>
          <a:xfrm>
            <a:off x="11178382" y="3294400"/>
            <a:ext cx="1020762" cy="3563600"/>
          </a:xfrm>
          <a:prstGeom prst="rect">
            <a:avLst/>
          </a:prstGeom>
        </p:spPr>
      </p:pic>
      <p:grpSp>
        <p:nvGrpSpPr>
          <p:cNvPr id="19" name="Group 18">
            <a:extLst>
              <a:ext uri="{FF2B5EF4-FFF2-40B4-BE49-F238E27FC236}">
                <a16:creationId xmlns:a16="http://schemas.microsoft.com/office/drawing/2014/main" id="{3EBD34B0-39B5-3C10-2EC6-C5499AE323D0}"/>
              </a:ext>
            </a:extLst>
          </p:cNvPr>
          <p:cNvGrpSpPr/>
          <p:nvPr userDrawn="1"/>
        </p:nvGrpSpPr>
        <p:grpSpPr>
          <a:xfrm>
            <a:off x="0" y="0"/>
            <a:ext cx="12192000" cy="6886903"/>
            <a:chOff x="0" y="0"/>
            <a:chExt cx="12192000" cy="6873765"/>
          </a:xfrm>
        </p:grpSpPr>
        <p:sp>
          <p:nvSpPr>
            <p:cNvPr id="20" name="Rectangle 19">
              <a:extLst>
                <a:ext uri="{FF2B5EF4-FFF2-40B4-BE49-F238E27FC236}">
                  <a16:creationId xmlns:a16="http://schemas.microsoft.com/office/drawing/2014/main" id="{CFF93049-CA3D-0641-2798-4C19BEE78BEA}"/>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EB7A60-8989-B3E2-5312-E8951728D9C2}"/>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logo with text overlay&#10;&#10;AI-generated content may be incorrect.">
            <a:extLst>
              <a:ext uri="{FF2B5EF4-FFF2-40B4-BE49-F238E27FC236}">
                <a16:creationId xmlns:a16="http://schemas.microsoft.com/office/drawing/2014/main" id="{21BFF974-9950-3FDF-B11E-D8E5CA4630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8897" y="409575"/>
            <a:ext cx="2543503" cy="1119694"/>
          </a:xfrm>
          <a:prstGeom prst="rect">
            <a:avLst/>
          </a:prstGeom>
        </p:spPr>
      </p:pic>
      <p:sp>
        <p:nvSpPr>
          <p:cNvPr id="4" name="Google Shape;47;p3">
            <a:extLst>
              <a:ext uri="{FF2B5EF4-FFF2-40B4-BE49-F238E27FC236}">
                <a16:creationId xmlns:a16="http://schemas.microsoft.com/office/drawing/2014/main" id="{ED6BBFB1-70B7-EC6E-BC50-B41953D14B01}"/>
              </a:ext>
            </a:extLst>
          </p:cNvPr>
          <p:cNvSpPr txBox="1"/>
          <p:nvPr userDrawn="1"/>
        </p:nvSpPr>
        <p:spPr>
          <a:xfrm>
            <a:off x="694944" y="3151454"/>
            <a:ext cx="10771632"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Arial"/>
              <a:buNone/>
            </a:pPr>
            <a:r>
              <a:rPr lang="en-US" sz="2400" u="none" strike="noStrike" cap="none" dirty="0">
                <a:solidFill>
                  <a:srgbClr val="49545A"/>
                </a:solidFill>
                <a:latin typeface="+mn-lt"/>
                <a:sym typeface="Arial"/>
              </a:rPr>
              <a:t>In the NCCP, we respect and acknowledge the Indigenous </a:t>
            </a:r>
            <a:br>
              <a:rPr lang="en-US" sz="2400" u="none" strike="noStrike" cap="none" dirty="0">
                <a:solidFill>
                  <a:srgbClr val="49545A"/>
                </a:solidFill>
                <a:latin typeface="+mn-lt"/>
                <a:sym typeface="Arial"/>
              </a:rPr>
            </a:br>
            <a:r>
              <a:rPr lang="en-US" sz="2400" u="none" strike="noStrike" cap="none" dirty="0">
                <a:solidFill>
                  <a:srgbClr val="49545A"/>
                </a:solidFill>
                <a:latin typeface="+mn-lt"/>
                <a:sym typeface="Arial"/>
              </a:rPr>
              <a:t>(First Nations, Inuit and Métis) Peoples of Canada as the Keepers </a:t>
            </a:r>
            <a:br>
              <a:rPr lang="en-US" sz="2400" u="none" strike="noStrike" cap="none" dirty="0">
                <a:solidFill>
                  <a:srgbClr val="49545A"/>
                </a:solidFill>
                <a:latin typeface="+mn-lt"/>
                <a:sym typeface="Arial"/>
              </a:rPr>
            </a:br>
            <a:r>
              <a:rPr lang="en-US" sz="2400" u="none" strike="noStrike" cap="none" dirty="0">
                <a:solidFill>
                  <a:srgbClr val="49545A"/>
                </a:solidFill>
                <a:latin typeface="+mn-lt"/>
                <a:sym typeface="Arial"/>
              </a:rPr>
              <a:t>of the Territory upon which we’ll be learning today.</a:t>
            </a:r>
            <a:endParaRPr sz="1400" u="none" strike="noStrike" cap="none" dirty="0">
              <a:solidFill>
                <a:srgbClr val="49545A"/>
              </a:solidFill>
              <a:latin typeface="+mn-lt"/>
              <a:sym typeface="Arial"/>
            </a:endParaRPr>
          </a:p>
          <a:p>
            <a:pPr marL="0" marR="0" lvl="0" indent="0" algn="ctr" rtl="0">
              <a:lnSpc>
                <a:spcPct val="150000"/>
              </a:lnSpc>
              <a:spcBef>
                <a:spcPts val="0"/>
              </a:spcBef>
              <a:spcAft>
                <a:spcPts val="0"/>
              </a:spcAft>
              <a:buClr>
                <a:srgbClr val="000000"/>
              </a:buClr>
              <a:buSzPts val="2400"/>
              <a:buFont typeface="Arial"/>
              <a:buNone/>
            </a:pPr>
            <a:endParaRPr sz="2400" u="none" strike="noStrike" cap="none" dirty="0">
              <a:solidFill>
                <a:srgbClr val="49545A"/>
              </a:solidFill>
              <a:latin typeface="+mn-lt"/>
              <a:sym typeface="Arial"/>
            </a:endParaRPr>
          </a:p>
        </p:txBody>
      </p:sp>
      <p:sp>
        <p:nvSpPr>
          <p:cNvPr id="5" name="Google Shape;62;p5">
            <a:extLst>
              <a:ext uri="{FF2B5EF4-FFF2-40B4-BE49-F238E27FC236}">
                <a16:creationId xmlns:a16="http://schemas.microsoft.com/office/drawing/2014/main" id="{2F22A708-C548-05A3-3235-EE9D83BB49E9}"/>
              </a:ext>
            </a:extLst>
          </p:cNvPr>
          <p:cNvSpPr txBox="1"/>
          <p:nvPr userDrawn="1"/>
        </p:nvSpPr>
        <p:spPr>
          <a:xfrm>
            <a:off x="1893829" y="2285797"/>
            <a:ext cx="8382900" cy="64371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95451"/>
              </a:buClr>
              <a:buSzPts val="3600"/>
              <a:buFont typeface="Arial"/>
              <a:buNone/>
            </a:pPr>
            <a:r>
              <a:rPr lang="en-US" sz="3600" b="1" u="none" strike="noStrike" cap="none" dirty="0">
                <a:solidFill>
                  <a:srgbClr val="49545A"/>
                </a:solidFill>
                <a:latin typeface="+mj-lt"/>
                <a:cs typeface="Arial" panose="020B0604020202020204" pitchFamily="34" charset="0"/>
                <a:sym typeface="Arial"/>
              </a:rPr>
              <a:t>Recognition of Traditional Lands</a:t>
            </a:r>
            <a:endParaRPr sz="1400" b="1" u="none" strike="noStrike" cap="none" dirty="0">
              <a:solidFill>
                <a:srgbClr val="49545A"/>
              </a:solidFill>
              <a:latin typeface="+mj-lt"/>
              <a:cs typeface="Arial" panose="020B0604020202020204" pitchFamily="34" charset="0"/>
              <a:sym typeface="Arial"/>
            </a:endParaRPr>
          </a:p>
        </p:txBody>
      </p:sp>
    </p:spTree>
    <p:extLst>
      <p:ext uri="{BB962C8B-B14F-4D97-AF65-F5344CB8AC3E}">
        <p14:creationId xmlns:p14="http://schemas.microsoft.com/office/powerpoint/2010/main" val="461435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2" name="Google Shape;44;p8">
            <a:extLst>
              <a:ext uri="{FF2B5EF4-FFF2-40B4-BE49-F238E27FC236}">
                <a16:creationId xmlns:a16="http://schemas.microsoft.com/office/drawing/2014/main" id="{2C7572B2-B49D-5D0D-9E32-3C3AFDB2C663}"/>
              </a:ext>
            </a:extLst>
          </p:cNvPr>
          <p:cNvSpPr txBox="1">
            <a:spLocks noGrp="1"/>
          </p:cNvSpPr>
          <p:nvPr>
            <p:ph type="title"/>
          </p:nvPr>
        </p:nvSpPr>
        <p:spPr>
          <a:xfrm>
            <a:off x="615950" y="1481068"/>
            <a:ext cx="6495368" cy="99703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sz="6000" b="1">
                <a:solidFill>
                  <a:srgbClr val="4853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8" name="Picture 17" descr="A logo with a flame&#10;&#10;AI-generated content may be incorrect.">
            <a:extLst>
              <a:ext uri="{FF2B5EF4-FFF2-40B4-BE49-F238E27FC236}">
                <a16:creationId xmlns:a16="http://schemas.microsoft.com/office/drawing/2014/main" id="{0DB6BF78-D7F9-60B8-0127-D3712E1BD3FE}"/>
              </a:ext>
            </a:extLst>
          </p:cNvPr>
          <p:cNvPicPr>
            <a:picLocks noChangeAspect="1"/>
          </p:cNvPicPr>
          <p:nvPr userDrawn="1"/>
        </p:nvPicPr>
        <p:blipFill>
          <a:blip r:embed="rId2">
            <a:extLst>
              <a:ext uri="{28A0092B-C50C-407E-A947-70E740481C1C}">
                <a14:useLocalDpi xmlns:a14="http://schemas.microsoft.com/office/drawing/2010/main" val="0"/>
              </a:ext>
            </a:extLst>
          </a:blip>
          <a:srcRect l="-18405" r="44378" b="31067"/>
          <a:stretch>
            <a:fillRect/>
          </a:stretch>
        </p:blipFill>
        <p:spPr>
          <a:xfrm>
            <a:off x="11178382" y="3294400"/>
            <a:ext cx="1020762" cy="3563600"/>
          </a:xfrm>
          <a:prstGeom prst="rect">
            <a:avLst/>
          </a:prstGeom>
        </p:spPr>
      </p:pic>
      <p:grpSp>
        <p:nvGrpSpPr>
          <p:cNvPr id="19" name="Group 18">
            <a:extLst>
              <a:ext uri="{FF2B5EF4-FFF2-40B4-BE49-F238E27FC236}">
                <a16:creationId xmlns:a16="http://schemas.microsoft.com/office/drawing/2014/main" id="{3EBD34B0-39B5-3C10-2EC6-C5499AE323D0}"/>
              </a:ext>
            </a:extLst>
          </p:cNvPr>
          <p:cNvGrpSpPr/>
          <p:nvPr userDrawn="1"/>
        </p:nvGrpSpPr>
        <p:grpSpPr>
          <a:xfrm>
            <a:off x="0" y="0"/>
            <a:ext cx="12192000" cy="6886903"/>
            <a:chOff x="0" y="0"/>
            <a:chExt cx="12192000" cy="6873765"/>
          </a:xfrm>
        </p:grpSpPr>
        <p:sp>
          <p:nvSpPr>
            <p:cNvPr id="20" name="Rectangle 19">
              <a:extLst>
                <a:ext uri="{FF2B5EF4-FFF2-40B4-BE49-F238E27FC236}">
                  <a16:creationId xmlns:a16="http://schemas.microsoft.com/office/drawing/2014/main" id="{CFF93049-CA3D-0641-2798-4C19BEE78BEA}"/>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EB7A60-8989-B3E2-5312-E8951728D9C2}"/>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Google Shape;40;p7">
            <a:extLst>
              <a:ext uri="{FF2B5EF4-FFF2-40B4-BE49-F238E27FC236}">
                <a16:creationId xmlns:a16="http://schemas.microsoft.com/office/drawing/2014/main" id="{CB716F2D-0782-EF86-3B39-9923C75742B2}"/>
              </a:ext>
            </a:extLst>
          </p:cNvPr>
          <p:cNvSpPr txBox="1">
            <a:spLocks noGrp="1"/>
          </p:cNvSpPr>
          <p:nvPr>
            <p:ph type="body" idx="1"/>
          </p:nvPr>
        </p:nvSpPr>
        <p:spPr>
          <a:xfrm>
            <a:off x="621342" y="3404672"/>
            <a:ext cx="3703593" cy="2090901"/>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5" name="Google Shape;40;p7">
            <a:extLst>
              <a:ext uri="{FF2B5EF4-FFF2-40B4-BE49-F238E27FC236}">
                <a16:creationId xmlns:a16="http://schemas.microsoft.com/office/drawing/2014/main" id="{9AD9A423-6B50-584A-7B13-3EEDBD231C8D}"/>
              </a:ext>
            </a:extLst>
          </p:cNvPr>
          <p:cNvSpPr txBox="1">
            <a:spLocks noGrp="1"/>
          </p:cNvSpPr>
          <p:nvPr>
            <p:ph type="body" idx="11"/>
          </p:nvPr>
        </p:nvSpPr>
        <p:spPr>
          <a:xfrm>
            <a:off x="5928552" y="3531359"/>
            <a:ext cx="2063054" cy="36489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7" name="Google Shape;40;p7">
            <a:extLst>
              <a:ext uri="{FF2B5EF4-FFF2-40B4-BE49-F238E27FC236}">
                <a16:creationId xmlns:a16="http://schemas.microsoft.com/office/drawing/2014/main" id="{77D3F4D1-D993-B58A-3F76-BF74A93B4559}"/>
              </a:ext>
            </a:extLst>
          </p:cNvPr>
          <p:cNvSpPr txBox="1">
            <a:spLocks noGrp="1"/>
          </p:cNvSpPr>
          <p:nvPr>
            <p:ph type="body" idx="13"/>
          </p:nvPr>
        </p:nvSpPr>
        <p:spPr>
          <a:xfrm>
            <a:off x="5928552" y="5226620"/>
            <a:ext cx="2063054" cy="36489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9" name="Google Shape;40;p7">
            <a:extLst>
              <a:ext uri="{FF2B5EF4-FFF2-40B4-BE49-F238E27FC236}">
                <a16:creationId xmlns:a16="http://schemas.microsoft.com/office/drawing/2014/main" id="{A47E6999-0A2D-EE88-DB2C-A4021B16EB79}"/>
              </a:ext>
            </a:extLst>
          </p:cNvPr>
          <p:cNvSpPr txBox="1">
            <a:spLocks noGrp="1"/>
          </p:cNvSpPr>
          <p:nvPr>
            <p:ph type="body" idx="15"/>
          </p:nvPr>
        </p:nvSpPr>
        <p:spPr>
          <a:xfrm>
            <a:off x="9182768" y="3531359"/>
            <a:ext cx="2063054" cy="36489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1" name="Google Shape;40;p7">
            <a:extLst>
              <a:ext uri="{FF2B5EF4-FFF2-40B4-BE49-F238E27FC236}">
                <a16:creationId xmlns:a16="http://schemas.microsoft.com/office/drawing/2014/main" id="{D9C99352-D12D-D7F2-4627-19118E67F805}"/>
              </a:ext>
            </a:extLst>
          </p:cNvPr>
          <p:cNvSpPr txBox="1">
            <a:spLocks noGrp="1"/>
          </p:cNvSpPr>
          <p:nvPr>
            <p:ph type="body" idx="17"/>
          </p:nvPr>
        </p:nvSpPr>
        <p:spPr>
          <a:xfrm>
            <a:off x="9182768" y="5226620"/>
            <a:ext cx="2063054" cy="36489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2" name="Google Shape;40;p7">
            <a:extLst>
              <a:ext uri="{FF2B5EF4-FFF2-40B4-BE49-F238E27FC236}">
                <a16:creationId xmlns:a16="http://schemas.microsoft.com/office/drawing/2014/main" id="{9971634C-37AC-7D38-B3C4-37B3FC33B978}"/>
              </a:ext>
            </a:extLst>
          </p:cNvPr>
          <p:cNvSpPr txBox="1">
            <a:spLocks noGrp="1"/>
          </p:cNvSpPr>
          <p:nvPr>
            <p:ph type="body" idx="18"/>
          </p:nvPr>
        </p:nvSpPr>
        <p:spPr>
          <a:xfrm>
            <a:off x="4975229" y="3531359"/>
            <a:ext cx="783870" cy="830997"/>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3" name="Google Shape;40;p7">
            <a:extLst>
              <a:ext uri="{FF2B5EF4-FFF2-40B4-BE49-F238E27FC236}">
                <a16:creationId xmlns:a16="http://schemas.microsoft.com/office/drawing/2014/main" id="{355509EE-E2D5-5E0F-F6C0-B01EA1237CE7}"/>
              </a:ext>
            </a:extLst>
          </p:cNvPr>
          <p:cNvSpPr txBox="1">
            <a:spLocks noGrp="1"/>
          </p:cNvSpPr>
          <p:nvPr>
            <p:ph type="body" idx="19"/>
          </p:nvPr>
        </p:nvSpPr>
        <p:spPr>
          <a:xfrm>
            <a:off x="4975229" y="5226620"/>
            <a:ext cx="783870" cy="830997"/>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4" name="Google Shape;40;p7">
            <a:extLst>
              <a:ext uri="{FF2B5EF4-FFF2-40B4-BE49-F238E27FC236}">
                <a16:creationId xmlns:a16="http://schemas.microsoft.com/office/drawing/2014/main" id="{5D620171-088F-02DF-4399-1E3EF5E7D527}"/>
              </a:ext>
            </a:extLst>
          </p:cNvPr>
          <p:cNvSpPr txBox="1">
            <a:spLocks noGrp="1"/>
          </p:cNvSpPr>
          <p:nvPr>
            <p:ph type="body" idx="20"/>
          </p:nvPr>
        </p:nvSpPr>
        <p:spPr>
          <a:xfrm>
            <a:off x="8229445" y="3531359"/>
            <a:ext cx="783870" cy="830997"/>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5" name="Google Shape;40;p7">
            <a:extLst>
              <a:ext uri="{FF2B5EF4-FFF2-40B4-BE49-F238E27FC236}">
                <a16:creationId xmlns:a16="http://schemas.microsoft.com/office/drawing/2014/main" id="{6275E25D-3F0B-674A-C9E9-8A914D70B8C8}"/>
              </a:ext>
            </a:extLst>
          </p:cNvPr>
          <p:cNvSpPr txBox="1">
            <a:spLocks noGrp="1"/>
          </p:cNvSpPr>
          <p:nvPr>
            <p:ph type="body" idx="21"/>
          </p:nvPr>
        </p:nvSpPr>
        <p:spPr>
          <a:xfrm>
            <a:off x="8229445" y="5226620"/>
            <a:ext cx="783870" cy="830997"/>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2" name="Picture 1" descr="A logo with text overlay&#10;&#10;AI-generated content may be incorrect.">
            <a:extLst>
              <a:ext uri="{FF2B5EF4-FFF2-40B4-BE49-F238E27FC236}">
                <a16:creationId xmlns:a16="http://schemas.microsoft.com/office/drawing/2014/main" id="{21BFF974-9950-3FDF-B11E-D8E5CA4630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8897" y="409575"/>
            <a:ext cx="2543503" cy="1119694"/>
          </a:xfrm>
          <a:prstGeom prst="rect">
            <a:avLst/>
          </a:prstGeom>
        </p:spPr>
      </p:pic>
      <p:cxnSp>
        <p:nvCxnSpPr>
          <p:cNvPr id="3" name="Straight Connector 2">
            <a:extLst>
              <a:ext uri="{FF2B5EF4-FFF2-40B4-BE49-F238E27FC236}">
                <a16:creationId xmlns:a16="http://schemas.microsoft.com/office/drawing/2014/main" id="{4499C1C5-841B-E807-3B9D-835EAD84D96A}"/>
              </a:ext>
            </a:extLst>
          </p:cNvPr>
          <p:cNvCxnSpPr/>
          <p:nvPr userDrawn="1"/>
        </p:nvCxnSpPr>
        <p:spPr>
          <a:xfrm>
            <a:off x="756172" y="2489673"/>
            <a:ext cx="1080000"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54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13" name="Google Shape;44;p8">
            <a:extLst>
              <a:ext uri="{FF2B5EF4-FFF2-40B4-BE49-F238E27FC236}">
                <a16:creationId xmlns:a16="http://schemas.microsoft.com/office/drawing/2014/main" id="{AA92C20F-4FA1-F1F7-7DDF-DC3A41CCBB57}"/>
              </a:ext>
            </a:extLst>
          </p:cNvPr>
          <p:cNvSpPr txBox="1">
            <a:spLocks noGrp="1"/>
          </p:cNvSpPr>
          <p:nvPr>
            <p:ph type="title" hasCustomPrompt="1"/>
          </p:nvPr>
        </p:nvSpPr>
        <p:spPr>
          <a:xfrm>
            <a:off x="6639882" y="3271861"/>
            <a:ext cx="5154721" cy="18884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sz="6000" b="1">
                <a:solidFill>
                  <a:srgbClr val="4853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CA" dirty="0"/>
              <a:t>Click to add section title</a:t>
            </a:r>
            <a:endParaRPr dirty="0"/>
          </a:p>
        </p:txBody>
      </p:sp>
      <p:sp>
        <p:nvSpPr>
          <p:cNvPr id="14" name="Google Shape;22;p4">
            <a:extLst>
              <a:ext uri="{FF2B5EF4-FFF2-40B4-BE49-F238E27FC236}">
                <a16:creationId xmlns:a16="http://schemas.microsoft.com/office/drawing/2014/main" id="{D72F3CA6-41C0-3EF8-127C-A458CE50B190}"/>
              </a:ext>
            </a:extLst>
          </p:cNvPr>
          <p:cNvSpPr txBox="1">
            <a:spLocks noGrp="1"/>
          </p:cNvSpPr>
          <p:nvPr>
            <p:ph type="subTitle" idx="1" hasCustomPrompt="1"/>
          </p:nvPr>
        </p:nvSpPr>
        <p:spPr>
          <a:xfrm>
            <a:off x="6639882" y="2261515"/>
            <a:ext cx="5154721" cy="443187"/>
          </a:xfrm>
          <a:prstGeom prst="rect">
            <a:avLst/>
          </a:prstGeom>
          <a:noFill/>
          <a:ln>
            <a:noFill/>
          </a:ln>
        </p:spPr>
        <p:txBody>
          <a:bodyPr spcFirstLastPara="1" wrap="square" lIns="91425" tIns="45700" rIns="91425" bIns="45700" anchor="ctr" anchorCtr="0">
            <a:noAutofit/>
          </a:bodyPr>
          <a:lstStyle>
            <a:lvl1pPr marL="0" lvl="0" algn="l">
              <a:lnSpc>
                <a:spcPct val="100000"/>
              </a:lnSpc>
              <a:spcBef>
                <a:spcPts val="0"/>
              </a:spcBef>
              <a:spcAft>
                <a:spcPts val="0"/>
              </a:spcAft>
              <a:buClr>
                <a:schemeClr val="lt1"/>
              </a:buClr>
              <a:buSzPts val="2400"/>
              <a:buNone/>
              <a:defRPr sz="2400">
                <a:solidFill>
                  <a:srgbClr val="48535B"/>
                </a:solidFill>
                <a:latin typeface="+mn-lt"/>
                <a:ea typeface="Encode Sans"/>
                <a:cs typeface="Encode Sans"/>
                <a:sym typeface="Encode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CA" dirty="0"/>
              <a:t>Click to add section number (ex. 02)</a:t>
            </a:r>
            <a:endParaRPr dirty="0"/>
          </a:p>
        </p:txBody>
      </p:sp>
      <p:pic>
        <p:nvPicPr>
          <p:cNvPr id="2" name="Picture 1" descr="A logo with text overlay&#10;&#10;AI-generated content may be incorrect.">
            <a:extLst>
              <a:ext uri="{FF2B5EF4-FFF2-40B4-BE49-F238E27FC236}">
                <a16:creationId xmlns:a16="http://schemas.microsoft.com/office/drawing/2014/main" id="{8D6C386C-77FE-3524-6DFA-B6DFECBBB0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897" y="409575"/>
            <a:ext cx="2543503" cy="1119694"/>
          </a:xfrm>
          <a:prstGeom prst="rect">
            <a:avLst/>
          </a:prstGeom>
        </p:spPr>
      </p:pic>
      <p:cxnSp>
        <p:nvCxnSpPr>
          <p:cNvPr id="3" name="Straight Connector 2">
            <a:extLst>
              <a:ext uri="{FF2B5EF4-FFF2-40B4-BE49-F238E27FC236}">
                <a16:creationId xmlns:a16="http://schemas.microsoft.com/office/drawing/2014/main" id="{763A2A26-D8F4-3FA5-9414-4C88251937F6}"/>
              </a:ext>
            </a:extLst>
          </p:cNvPr>
          <p:cNvCxnSpPr>
            <a:cxnSpLocks/>
          </p:cNvCxnSpPr>
          <p:nvPr userDrawn="1"/>
        </p:nvCxnSpPr>
        <p:spPr>
          <a:xfrm>
            <a:off x="6639883" y="2844786"/>
            <a:ext cx="791064"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32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Option 1">
    <p:spTree>
      <p:nvGrpSpPr>
        <p:cNvPr id="1" name=""/>
        <p:cNvGrpSpPr/>
        <p:nvPr/>
      </p:nvGrpSpPr>
      <p:grpSpPr>
        <a:xfrm>
          <a:off x="0" y="0"/>
          <a:ext cx="0" cy="0"/>
          <a:chOff x="0" y="0"/>
          <a:chExt cx="0" cy="0"/>
        </a:xfrm>
      </p:grpSpPr>
      <p:sp>
        <p:nvSpPr>
          <p:cNvPr id="4" name="Google Shape;44;p8">
            <a:extLst>
              <a:ext uri="{FF2B5EF4-FFF2-40B4-BE49-F238E27FC236}">
                <a16:creationId xmlns:a16="http://schemas.microsoft.com/office/drawing/2014/main" id="{82CA3AC0-F16F-9EE3-6CD9-8F94BFEC514E}"/>
              </a:ext>
            </a:extLst>
          </p:cNvPr>
          <p:cNvSpPr txBox="1">
            <a:spLocks noGrp="1"/>
          </p:cNvSpPr>
          <p:nvPr>
            <p:ph type="title" hasCustomPrompt="1"/>
          </p:nvPr>
        </p:nvSpPr>
        <p:spPr>
          <a:xfrm>
            <a:off x="525554" y="346242"/>
            <a:ext cx="7275784" cy="46439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sz="2200" b="0">
                <a:solidFill>
                  <a:srgbClr val="4853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CA" dirty="0"/>
              <a:t>Click to add section title</a:t>
            </a:r>
            <a:endParaRPr dirty="0"/>
          </a:p>
        </p:txBody>
      </p:sp>
      <p:sp>
        <p:nvSpPr>
          <p:cNvPr id="5" name="Google Shape;40;p7">
            <a:extLst>
              <a:ext uri="{FF2B5EF4-FFF2-40B4-BE49-F238E27FC236}">
                <a16:creationId xmlns:a16="http://schemas.microsoft.com/office/drawing/2014/main" id="{C38974FB-3999-4A4E-8749-0EDFC6765C95}"/>
              </a:ext>
            </a:extLst>
          </p:cNvPr>
          <p:cNvSpPr txBox="1">
            <a:spLocks noGrp="1"/>
          </p:cNvSpPr>
          <p:nvPr>
            <p:ph type="body" idx="1"/>
          </p:nvPr>
        </p:nvSpPr>
        <p:spPr>
          <a:xfrm>
            <a:off x="525553" y="1952470"/>
            <a:ext cx="10131381" cy="376542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6" name="Straight Connector 5">
            <a:extLst>
              <a:ext uri="{FF2B5EF4-FFF2-40B4-BE49-F238E27FC236}">
                <a16:creationId xmlns:a16="http://schemas.microsoft.com/office/drawing/2014/main" id="{AAAB5A4F-E0E2-4775-50FA-3F9F62AA7A7F}"/>
              </a:ext>
            </a:extLst>
          </p:cNvPr>
          <p:cNvCxnSpPr/>
          <p:nvPr userDrawn="1"/>
        </p:nvCxnSpPr>
        <p:spPr>
          <a:xfrm>
            <a:off x="640426" y="827981"/>
            <a:ext cx="1080000"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sp>
        <p:nvSpPr>
          <p:cNvPr id="7" name="Google Shape;40;p7">
            <a:extLst>
              <a:ext uri="{FF2B5EF4-FFF2-40B4-BE49-F238E27FC236}">
                <a16:creationId xmlns:a16="http://schemas.microsoft.com/office/drawing/2014/main" id="{9A88252B-B0E9-0255-95E1-F9B54F86C43D}"/>
              </a:ext>
            </a:extLst>
          </p:cNvPr>
          <p:cNvSpPr txBox="1">
            <a:spLocks noGrp="1"/>
          </p:cNvSpPr>
          <p:nvPr>
            <p:ph type="body" idx="14" hasCustomPrompt="1"/>
          </p:nvPr>
        </p:nvSpPr>
        <p:spPr>
          <a:xfrm>
            <a:off x="525552" y="1307015"/>
            <a:ext cx="10131381" cy="464390"/>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22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CA" dirty="0"/>
              <a:t>Click to add slide title</a:t>
            </a:r>
            <a:endParaRPr dirty="0"/>
          </a:p>
        </p:txBody>
      </p:sp>
      <p:grpSp>
        <p:nvGrpSpPr>
          <p:cNvPr id="8" name="Group 7">
            <a:extLst>
              <a:ext uri="{FF2B5EF4-FFF2-40B4-BE49-F238E27FC236}">
                <a16:creationId xmlns:a16="http://schemas.microsoft.com/office/drawing/2014/main" id="{4C3C407E-DC04-2397-73BA-EC11BA009486}"/>
              </a:ext>
            </a:extLst>
          </p:cNvPr>
          <p:cNvGrpSpPr/>
          <p:nvPr userDrawn="1"/>
        </p:nvGrpSpPr>
        <p:grpSpPr>
          <a:xfrm>
            <a:off x="0" y="0"/>
            <a:ext cx="12199144" cy="6886903"/>
            <a:chOff x="0" y="0"/>
            <a:chExt cx="12192000" cy="6873765"/>
          </a:xfrm>
        </p:grpSpPr>
        <p:sp>
          <p:nvSpPr>
            <p:cNvPr id="9" name="Rectangle 8">
              <a:extLst>
                <a:ext uri="{FF2B5EF4-FFF2-40B4-BE49-F238E27FC236}">
                  <a16:creationId xmlns:a16="http://schemas.microsoft.com/office/drawing/2014/main" id="{D0F43D1E-E2C2-9064-84DA-81FB918307EE}"/>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CE09CED-6FE8-83C4-7F94-800E5F8EC96A}"/>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logo with text overlay&#10;&#10;AI-generated content may be incorrect.">
            <a:extLst>
              <a:ext uri="{FF2B5EF4-FFF2-40B4-BE49-F238E27FC236}">
                <a16:creationId xmlns:a16="http://schemas.microsoft.com/office/drawing/2014/main" id="{3AB41BE2-481B-270A-F51F-07E3B20AA3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7005" y="242887"/>
            <a:ext cx="1795728" cy="790511"/>
          </a:xfrm>
          <a:prstGeom prst="rect">
            <a:avLst/>
          </a:prstGeom>
        </p:spPr>
      </p:pic>
    </p:spTree>
    <p:extLst>
      <p:ext uri="{BB962C8B-B14F-4D97-AF65-F5344CB8AC3E}">
        <p14:creationId xmlns:p14="http://schemas.microsoft.com/office/powerpoint/2010/main" val="3085440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Option 2">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6329BB5-5A16-BF78-6721-41AF8FEF3170}"/>
              </a:ext>
            </a:extLst>
          </p:cNvPr>
          <p:cNvSpPr txBox="1"/>
          <p:nvPr userDrawn="1"/>
        </p:nvSpPr>
        <p:spPr>
          <a:xfrm>
            <a:off x="11471275" y="582613"/>
            <a:ext cx="260350" cy="122237"/>
          </a:xfrm>
          <a:prstGeom prst="rect">
            <a:avLst/>
          </a:prstGeom>
          <a:noFill/>
        </p:spPr>
        <p:txBody>
          <a:bodyPr lIns="0" tIns="0" rIns="0" bIns="0">
            <a:spAutoFit/>
          </a:bodyPr>
          <a:lstStyle/>
          <a:p>
            <a:pPr algn="r" eaLnBrk="1" fontAlgn="auto" hangingPunct="1">
              <a:spcBef>
                <a:spcPts val="0"/>
              </a:spcBef>
              <a:spcAft>
                <a:spcPts val="0"/>
              </a:spcAft>
              <a:defRPr/>
            </a:pPr>
            <a:fld id="{5D98DD6F-D58C-9D47-874F-12907ADBAE67}" type="slidenum">
              <a:rPr lang="en-ID" sz="800" smtClean="0">
                <a:solidFill>
                  <a:schemeClr val="bg1"/>
                </a:solidFill>
                <a:latin typeface="+mn-lt"/>
                <a:cs typeface="Assistant" pitchFamily="2" charset="-79"/>
              </a:rPr>
              <a:t>‹#›</a:t>
            </a:fld>
            <a:endParaRPr lang="en-US" sz="800" dirty="0">
              <a:solidFill>
                <a:schemeClr val="bg1"/>
              </a:solidFill>
              <a:latin typeface="+mn-lt"/>
              <a:cs typeface="Assistant" pitchFamily="2" charset="-79"/>
            </a:endParaRPr>
          </a:p>
        </p:txBody>
      </p:sp>
      <p:pic>
        <p:nvPicPr>
          <p:cNvPr id="2" name="Picture 1" descr="A logo with text overlay&#10;&#10;AI-generated content may be incorrect.">
            <a:extLst>
              <a:ext uri="{FF2B5EF4-FFF2-40B4-BE49-F238E27FC236}">
                <a16:creationId xmlns:a16="http://schemas.microsoft.com/office/drawing/2014/main" id="{2909E380-F177-E9B2-496A-95216B56D1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7005" y="242887"/>
            <a:ext cx="1795728" cy="790511"/>
          </a:xfrm>
          <a:prstGeom prst="rect">
            <a:avLst/>
          </a:prstGeom>
        </p:spPr>
      </p:pic>
      <p:grpSp>
        <p:nvGrpSpPr>
          <p:cNvPr id="4" name="Group 3">
            <a:extLst>
              <a:ext uri="{FF2B5EF4-FFF2-40B4-BE49-F238E27FC236}">
                <a16:creationId xmlns:a16="http://schemas.microsoft.com/office/drawing/2014/main" id="{A1C5F9BE-923B-2049-136D-4369A8486472}"/>
              </a:ext>
            </a:extLst>
          </p:cNvPr>
          <p:cNvGrpSpPr/>
          <p:nvPr userDrawn="1"/>
        </p:nvGrpSpPr>
        <p:grpSpPr>
          <a:xfrm>
            <a:off x="0" y="0"/>
            <a:ext cx="12199144" cy="6886903"/>
            <a:chOff x="0" y="0"/>
            <a:chExt cx="12192000" cy="6873765"/>
          </a:xfrm>
        </p:grpSpPr>
        <p:sp>
          <p:nvSpPr>
            <p:cNvPr id="5" name="Rectangle 4">
              <a:extLst>
                <a:ext uri="{FF2B5EF4-FFF2-40B4-BE49-F238E27FC236}">
                  <a16:creationId xmlns:a16="http://schemas.microsoft.com/office/drawing/2014/main" id="{6EE8E6E1-5367-92E3-E892-040FF9B0C29F}"/>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9E20C33-4D34-0460-A18F-3472234A24EE}"/>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Google Shape;44;p8">
            <a:extLst>
              <a:ext uri="{FF2B5EF4-FFF2-40B4-BE49-F238E27FC236}">
                <a16:creationId xmlns:a16="http://schemas.microsoft.com/office/drawing/2014/main" id="{2A80F230-D585-ACF7-F028-9C4E53A275C3}"/>
              </a:ext>
            </a:extLst>
          </p:cNvPr>
          <p:cNvSpPr txBox="1">
            <a:spLocks noGrp="1"/>
          </p:cNvSpPr>
          <p:nvPr>
            <p:ph type="title" hasCustomPrompt="1"/>
          </p:nvPr>
        </p:nvSpPr>
        <p:spPr>
          <a:xfrm>
            <a:off x="525554" y="346242"/>
            <a:ext cx="7275784" cy="46439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sz="2200" b="0">
                <a:solidFill>
                  <a:srgbClr val="4853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CA" dirty="0"/>
              <a:t>Click to add section title</a:t>
            </a:r>
            <a:endParaRPr dirty="0"/>
          </a:p>
        </p:txBody>
      </p:sp>
      <p:sp>
        <p:nvSpPr>
          <p:cNvPr id="9" name="Google Shape;40;p7">
            <a:extLst>
              <a:ext uri="{FF2B5EF4-FFF2-40B4-BE49-F238E27FC236}">
                <a16:creationId xmlns:a16="http://schemas.microsoft.com/office/drawing/2014/main" id="{C9EFBD52-E61A-F6FA-3492-2BE73AE4C355}"/>
              </a:ext>
            </a:extLst>
          </p:cNvPr>
          <p:cNvSpPr txBox="1">
            <a:spLocks noGrp="1"/>
          </p:cNvSpPr>
          <p:nvPr>
            <p:ph type="body" idx="1"/>
          </p:nvPr>
        </p:nvSpPr>
        <p:spPr>
          <a:xfrm>
            <a:off x="6096000" y="1952470"/>
            <a:ext cx="5386086" cy="376542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0" name="Straight Connector 9">
            <a:extLst>
              <a:ext uri="{FF2B5EF4-FFF2-40B4-BE49-F238E27FC236}">
                <a16:creationId xmlns:a16="http://schemas.microsoft.com/office/drawing/2014/main" id="{B9D71DCD-3BA0-24D7-DCA4-9A25CD8914D4}"/>
              </a:ext>
            </a:extLst>
          </p:cNvPr>
          <p:cNvCxnSpPr/>
          <p:nvPr userDrawn="1"/>
        </p:nvCxnSpPr>
        <p:spPr>
          <a:xfrm>
            <a:off x="640426" y="827981"/>
            <a:ext cx="1080000"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sp>
        <p:nvSpPr>
          <p:cNvPr id="11" name="Google Shape;40;p7">
            <a:extLst>
              <a:ext uri="{FF2B5EF4-FFF2-40B4-BE49-F238E27FC236}">
                <a16:creationId xmlns:a16="http://schemas.microsoft.com/office/drawing/2014/main" id="{CBBBF010-C78A-FA56-12B1-0D0C1683D5C9}"/>
              </a:ext>
            </a:extLst>
          </p:cNvPr>
          <p:cNvSpPr txBox="1">
            <a:spLocks noGrp="1"/>
          </p:cNvSpPr>
          <p:nvPr>
            <p:ph type="body" idx="14" hasCustomPrompt="1"/>
          </p:nvPr>
        </p:nvSpPr>
        <p:spPr>
          <a:xfrm>
            <a:off x="6096000" y="1307015"/>
            <a:ext cx="5386086" cy="464390"/>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22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CA" dirty="0"/>
              <a:t>Click to add slide title</a:t>
            </a:r>
            <a:endParaRPr dirty="0"/>
          </a:p>
        </p:txBody>
      </p:sp>
    </p:spTree>
    <p:extLst>
      <p:ext uri="{BB962C8B-B14F-4D97-AF65-F5344CB8AC3E}">
        <p14:creationId xmlns:p14="http://schemas.microsoft.com/office/powerpoint/2010/main" val="756953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Option 3">
    <p:spTree>
      <p:nvGrpSpPr>
        <p:cNvPr id="1" name=""/>
        <p:cNvGrpSpPr/>
        <p:nvPr/>
      </p:nvGrpSpPr>
      <p:grpSpPr>
        <a:xfrm>
          <a:off x="0" y="0"/>
          <a:ext cx="0" cy="0"/>
          <a:chOff x="0" y="0"/>
          <a:chExt cx="0" cy="0"/>
        </a:xfrm>
      </p:grpSpPr>
      <p:pic>
        <p:nvPicPr>
          <p:cNvPr id="7" name="Picture 6" descr="A logo with a flame&#10;&#10;AI-generated content may be incorrect.">
            <a:extLst>
              <a:ext uri="{FF2B5EF4-FFF2-40B4-BE49-F238E27FC236}">
                <a16:creationId xmlns:a16="http://schemas.microsoft.com/office/drawing/2014/main" id="{E390F750-113A-E80A-4179-B02476E70B29}"/>
              </a:ext>
            </a:extLst>
          </p:cNvPr>
          <p:cNvPicPr>
            <a:picLocks noChangeAspect="1"/>
          </p:cNvPicPr>
          <p:nvPr userDrawn="1"/>
        </p:nvPicPr>
        <p:blipFill>
          <a:blip r:embed="rId2">
            <a:extLst>
              <a:ext uri="{28A0092B-C50C-407E-A947-70E740481C1C}">
                <a14:useLocalDpi xmlns:a14="http://schemas.microsoft.com/office/drawing/2010/main" val="0"/>
              </a:ext>
            </a:extLst>
          </a:blip>
          <a:srcRect l="-18405" r="44378" b="31067"/>
          <a:stretch>
            <a:fillRect/>
          </a:stretch>
        </p:blipFill>
        <p:spPr>
          <a:xfrm>
            <a:off x="11178382" y="3294400"/>
            <a:ext cx="1020762" cy="3563600"/>
          </a:xfrm>
          <a:prstGeom prst="rect">
            <a:avLst/>
          </a:prstGeom>
        </p:spPr>
      </p:pic>
      <p:grpSp>
        <p:nvGrpSpPr>
          <p:cNvPr id="8" name="Group 7">
            <a:extLst>
              <a:ext uri="{FF2B5EF4-FFF2-40B4-BE49-F238E27FC236}">
                <a16:creationId xmlns:a16="http://schemas.microsoft.com/office/drawing/2014/main" id="{9DDB7CFF-3981-C2EB-18E4-EB184D348834}"/>
              </a:ext>
            </a:extLst>
          </p:cNvPr>
          <p:cNvGrpSpPr/>
          <p:nvPr userDrawn="1"/>
        </p:nvGrpSpPr>
        <p:grpSpPr>
          <a:xfrm>
            <a:off x="0" y="0"/>
            <a:ext cx="12199144" cy="6886903"/>
            <a:chOff x="0" y="0"/>
            <a:chExt cx="12192000" cy="6873765"/>
          </a:xfrm>
        </p:grpSpPr>
        <p:sp>
          <p:nvSpPr>
            <p:cNvPr id="9" name="Rectangle 8">
              <a:extLst>
                <a:ext uri="{FF2B5EF4-FFF2-40B4-BE49-F238E27FC236}">
                  <a16:creationId xmlns:a16="http://schemas.microsoft.com/office/drawing/2014/main" id="{8B6C1E9F-A8B3-999A-2F97-CC2198C69056}"/>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E32EAA-EB29-1A6E-F4A4-CBF8690B051C}"/>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Google Shape;44;p8">
            <a:extLst>
              <a:ext uri="{FF2B5EF4-FFF2-40B4-BE49-F238E27FC236}">
                <a16:creationId xmlns:a16="http://schemas.microsoft.com/office/drawing/2014/main" id="{9A256F16-2425-8DBE-C2F6-2DC399562BB5}"/>
              </a:ext>
            </a:extLst>
          </p:cNvPr>
          <p:cNvSpPr txBox="1">
            <a:spLocks noGrp="1"/>
          </p:cNvSpPr>
          <p:nvPr>
            <p:ph type="title" hasCustomPrompt="1"/>
          </p:nvPr>
        </p:nvSpPr>
        <p:spPr>
          <a:xfrm>
            <a:off x="525554" y="346242"/>
            <a:ext cx="7275784" cy="46439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sz="2200" b="0">
                <a:solidFill>
                  <a:srgbClr val="4853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CA" dirty="0"/>
              <a:t>Click to add section title</a:t>
            </a:r>
            <a:endParaRPr dirty="0"/>
          </a:p>
        </p:txBody>
      </p:sp>
      <p:sp>
        <p:nvSpPr>
          <p:cNvPr id="20" name="Google Shape;40;p7">
            <a:extLst>
              <a:ext uri="{FF2B5EF4-FFF2-40B4-BE49-F238E27FC236}">
                <a16:creationId xmlns:a16="http://schemas.microsoft.com/office/drawing/2014/main" id="{EA63AFF0-1FF6-56C3-9E38-5D94F9318379}"/>
              </a:ext>
            </a:extLst>
          </p:cNvPr>
          <p:cNvSpPr txBox="1">
            <a:spLocks noGrp="1"/>
          </p:cNvSpPr>
          <p:nvPr>
            <p:ph type="body" idx="1"/>
          </p:nvPr>
        </p:nvSpPr>
        <p:spPr>
          <a:xfrm>
            <a:off x="525553" y="1952470"/>
            <a:ext cx="10131381" cy="1079881"/>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1" name="Google Shape;40;p7">
            <a:extLst>
              <a:ext uri="{FF2B5EF4-FFF2-40B4-BE49-F238E27FC236}">
                <a16:creationId xmlns:a16="http://schemas.microsoft.com/office/drawing/2014/main" id="{4C19B8AF-29C2-9F09-E9D4-0F885F03F2EF}"/>
              </a:ext>
            </a:extLst>
          </p:cNvPr>
          <p:cNvSpPr txBox="1">
            <a:spLocks noGrp="1"/>
          </p:cNvSpPr>
          <p:nvPr>
            <p:ph type="body" idx="10"/>
          </p:nvPr>
        </p:nvSpPr>
        <p:spPr>
          <a:xfrm>
            <a:off x="525553" y="3612627"/>
            <a:ext cx="2089673" cy="1461470"/>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2" name="Google Shape;40;p7">
            <a:extLst>
              <a:ext uri="{FF2B5EF4-FFF2-40B4-BE49-F238E27FC236}">
                <a16:creationId xmlns:a16="http://schemas.microsoft.com/office/drawing/2014/main" id="{50F8A536-5519-CE70-F90D-9D5E2564DEDE}"/>
              </a:ext>
            </a:extLst>
          </p:cNvPr>
          <p:cNvSpPr txBox="1">
            <a:spLocks noGrp="1"/>
          </p:cNvSpPr>
          <p:nvPr>
            <p:ph type="body" idx="11"/>
          </p:nvPr>
        </p:nvSpPr>
        <p:spPr>
          <a:xfrm>
            <a:off x="3172424" y="3605237"/>
            <a:ext cx="2089673" cy="1461470"/>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3" name="Google Shape;40;p7">
            <a:extLst>
              <a:ext uri="{FF2B5EF4-FFF2-40B4-BE49-F238E27FC236}">
                <a16:creationId xmlns:a16="http://schemas.microsoft.com/office/drawing/2014/main" id="{960443C3-F980-B845-D774-3FF20A4DA63D}"/>
              </a:ext>
            </a:extLst>
          </p:cNvPr>
          <p:cNvSpPr txBox="1">
            <a:spLocks noGrp="1"/>
          </p:cNvSpPr>
          <p:nvPr>
            <p:ph type="body" idx="12"/>
          </p:nvPr>
        </p:nvSpPr>
        <p:spPr>
          <a:xfrm>
            <a:off x="5819295" y="3612627"/>
            <a:ext cx="2089673" cy="1461470"/>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40;p7">
            <a:extLst>
              <a:ext uri="{FF2B5EF4-FFF2-40B4-BE49-F238E27FC236}">
                <a16:creationId xmlns:a16="http://schemas.microsoft.com/office/drawing/2014/main" id="{B39F8711-D3AF-3812-418F-9EAB72407F0B}"/>
              </a:ext>
            </a:extLst>
          </p:cNvPr>
          <p:cNvSpPr txBox="1">
            <a:spLocks noGrp="1"/>
          </p:cNvSpPr>
          <p:nvPr>
            <p:ph type="body" idx="13"/>
          </p:nvPr>
        </p:nvSpPr>
        <p:spPr>
          <a:xfrm>
            <a:off x="8466166" y="3605237"/>
            <a:ext cx="2089673" cy="1461470"/>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4" name="Picture 3" descr="A logo with text overlay&#10;&#10;AI-generated content may be incorrect.">
            <a:extLst>
              <a:ext uri="{FF2B5EF4-FFF2-40B4-BE49-F238E27FC236}">
                <a16:creationId xmlns:a16="http://schemas.microsoft.com/office/drawing/2014/main" id="{31F3DFB1-860E-6A16-ED02-6D64CFBC3C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7005" y="242887"/>
            <a:ext cx="1795728" cy="790511"/>
          </a:xfrm>
          <a:prstGeom prst="rect">
            <a:avLst/>
          </a:prstGeom>
        </p:spPr>
      </p:pic>
      <p:cxnSp>
        <p:nvCxnSpPr>
          <p:cNvPr id="2" name="Straight Connector 1">
            <a:extLst>
              <a:ext uri="{FF2B5EF4-FFF2-40B4-BE49-F238E27FC236}">
                <a16:creationId xmlns:a16="http://schemas.microsoft.com/office/drawing/2014/main" id="{F8AFF7CA-3C4E-EE52-1C20-98183B0B4D6B}"/>
              </a:ext>
            </a:extLst>
          </p:cNvPr>
          <p:cNvCxnSpPr/>
          <p:nvPr userDrawn="1"/>
        </p:nvCxnSpPr>
        <p:spPr>
          <a:xfrm>
            <a:off x="640426" y="827981"/>
            <a:ext cx="1080000"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sp>
        <p:nvSpPr>
          <p:cNvPr id="12" name="Google Shape;40;p7">
            <a:extLst>
              <a:ext uri="{FF2B5EF4-FFF2-40B4-BE49-F238E27FC236}">
                <a16:creationId xmlns:a16="http://schemas.microsoft.com/office/drawing/2014/main" id="{9F81E05E-3095-C8B7-6FDC-2F5EB58D87E3}"/>
              </a:ext>
            </a:extLst>
          </p:cNvPr>
          <p:cNvSpPr txBox="1">
            <a:spLocks noGrp="1"/>
          </p:cNvSpPr>
          <p:nvPr>
            <p:ph type="body" idx="14" hasCustomPrompt="1"/>
          </p:nvPr>
        </p:nvSpPr>
        <p:spPr>
          <a:xfrm>
            <a:off x="525552" y="1307015"/>
            <a:ext cx="10131381" cy="464390"/>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22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CA" dirty="0"/>
              <a:t>Click to add slide title</a:t>
            </a:r>
            <a:endParaRPr dirty="0"/>
          </a:p>
        </p:txBody>
      </p:sp>
      <p:cxnSp>
        <p:nvCxnSpPr>
          <p:cNvPr id="13" name="Straight Connector 12">
            <a:extLst>
              <a:ext uri="{FF2B5EF4-FFF2-40B4-BE49-F238E27FC236}">
                <a16:creationId xmlns:a16="http://schemas.microsoft.com/office/drawing/2014/main" id="{AC660BF8-41B8-B059-6491-D8E0B7844A56}"/>
              </a:ext>
            </a:extLst>
          </p:cNvPr>
          <p:cNvCxnSpPr/>
          <p:nvPr userDrawn="1"/>
        </p:nvCxnSpPr>
        <p:spPr>
          <a:xfrm>
            <a:off x="618152" y="3535787"/>
            <a:ext cx="1080000"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12EE72-1BF3-37F5-835D-E0000E74DEAB}"/>
              </a:ext>
            </a:extLst>
          </p:cNvPr>
          <p:cNvCxnSpPr/>
          <p:nvPr userDrawn="1"/>
        </p:nvCxnSpPr>
        <p:spPr>
          <a:xfrm>
            <a:off x="3265024" y="3524212"/>
            <a:ext cx="1080000"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2E0058-A9DE-C6DB-D7E8-BC73FF5716DD}"/>
              </a:ext>
            </a:extLst>
          </p:cNvPr>
          <p:cNvCxnSpPr/>
          <p:nvPr userDrawn="1"/>
        </p:nvCxnSpPr>
        <p:spPr>
          <a:xfrm>
            <a:off x="5905981" y="3531650"/>
            <a:ext cx="1080000"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03D6DD-5F13-A381-6A29-55FB701FC9A1}"/>
              </a:ext>
            </a:extLst>
          </p:cNvPr>
          <p:cNvCxnSpPr/>
          <p:nvPr userDrawn="1"/>
        </p:nvCxnSpPr>
        <p:spPr>
          <a:xfrm>
            <a:off x="8546937" y="3524212"/>
            <a:ext cx="1080000"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073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Option 4">
    <p:spTree>
      <p:nvGrpSpPr>
        <p:cNvPr id="1" name=""/>
        <p:cNvGrpSpPr/>
        <p:nvPr/>
      </p:nvGrpSpPr>
      <p:grpSpPr>
        <a:xfrm>
          <a:off x="0" y="0"/>
          <a:ext cx="0" cy="0"/>
          <a:chOff x="0" y="0"/>
          <a:chExt cx="0" cy="0"/>
        </a:xfrm>
      </p:grpSpPr>
      <p:sp>
        <p:nvSpPr>
          <p:cNvPr id="6" name="Google Shape;40;p7">
            <a:extLst>
              <a:ext uri="{FF2B5EF4-FFF2-40B4-BE49-F238E27FC236}">
                <a16:creationId xmlns:a16="http://schemas.microsoft.com/office/drawing/2014/main" id="{EB3DA0F8-644B-B6BB-A5E3-E9C3B2DB1801}"/>
              </a:ext>
            </a:extLst>
          </p:cNvPr>
          <p:cNvSpPr txBox="1">
            <a:spLocks noGrp="1"/>
          </p:cNvSpPr>
          <p:nvPr>
            <p:ph type="body" idx="1"/>
          </p:nvPr>
        </p:nvSpPr>
        <p:spPr>
          <a:xfrm>
            <a:off x="1030308" y="3100108"/>
            <a:ext cx="10131381" cy="1721488"/>
          </a:xfrm>
          <a:prstGeom prst="rect">
            <a:avLst/>
          </a:prstGeom>
          <a:noFill/>
          <a:ln>
            <a:noFill/>
          </a:ln>
        </p:spPr>
        <p:txBody>
          <a:bodyPr spcFirstLastPara="1" wrap="square" lIns="91425" tIns="45700" rIns="91425" bIns="45700" anchor="t" anchorCtr="0">
            <a:noAutofit/>
          </a:bodyPr>
          <a:lstStyle>
            <a:lvl1pPr marL="0" lvl="0" indent="0" algn="ctr">
              <a:lnSpc>
                <a:spcPct val="100000"/>
              </a:lnSpc>
              <a:spcBef>
                <a:spcPts val="0"/>
              </a:spcBef>
              <a:spcAft>
                <a:spcPts val="0"/>
              </a:spcAft>
              <a:buClr>
                <a:schemeClr val="dk1"/>
              </a:buClr>
              <a:buSzPct val="100000"/>
              <a:buNone/>
              <a:defRPr sz="2200">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18" name="Picture 17" descr="A logo with a flame&#10;&#10;AI-generated content may be incorrect.">
            <a:extLst>
              <a:ext uri="{FF2B5EF4-FFF2-40B4-BE49-F238E27FC236}">
                <a16:creationId xmlns:a16="http://schemas.microsoft.com/office/drawing/2014/main" id="{0DB6BF78-D7F9-60B8-0127-D3712E1BD3FE}"/>
              </a:ext>
            </a:extLst>
          </p:cNvPr>
          <p:cNvPicPr>
            <a:picLocks noChangeAspect="1"/>
          </p:cNvPicPr>
          <p:nvPr userDrawn="1"/>
        </p:nvPicPr>
        <p:blipFill>
          <a:blip r:embed="rId2">
            <a:extLst>
              <a:ext uri="{28A0092B-C50C-407E-A947-70E740481C1C}">
                <a14:useLocalDpi xmlns:a14="http://schemas.microsoft.com/office/drawing/2010/main" val="0"/>
              </a:ext>
            </a:extLst>
          </a:blip>
          <a:srcRect l="-18405" r="44378" b="31067"/>
          <a:stretch>
            <a:fillRect/>
          </a:stretch>
        </p:blipFill>
        <p:spPr>
          <a:xfrm>
            <a:off x="11178382" y="3294400"/>
            <a:ext cx="1020762" cy="3563600"/>
          </a:xfrm>
          <a:prstGeom prst="rect">
            <a:avLst/>
          </a:prstGeom>
        </p:spPr>
      </p:pic>
      <p:grpSp>
        <p:nvGrpSpPr>
          <p:cNvPr id="19" name="Group 18">
            <a:extLst>
              <a:ext uri="{FF2B5EF4-FFF2-40B4-BE49-F238E27FC236}">
                <a16:creationId xmlns:a16="http://schemas.microsoft.com/office/drawing/2014/main" id="{3EBD34B0-39B5-3C10-2EC6-C5499AE323D0}"/>
              </a:ext>
            </a:extLst>
          </p:cNvPr>
          <p:cNvGrpSpPr/>
          <p:nvPr userDrawn="1"/>
        </p:nvGrpSpPr>
        <p:grpSpPr>
          <a:xfrm>
            <a:off x="0" y="0"/>
            <a:ext cx="12192000" cy="6886903"/>
            <a:chOff x="0" y="0"/>
            <a:chExt cx="12192000" cy="6873765"/>
          </a:xfrm>
        </p:grpSpPr>
        <p:sp>
          <p:nvSpPr>
            <p:cNvPr id="20" name="Rectangle 19">
              <a:extLst>
                <a:ext uri="{FF2B5EF4-FFF2-40B4-BE49-F238E27FC236}">
                  <a16:creationId xmlns:a16="http://schemas.microsoft.com/office/drawing/2014/main" id="{CFF93049-CA3D-0641-2798-4C19BEE78BEA}"/>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EB7A60-8989-B3E2-5312-E8951728D9C2}"/>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logo with text overlay&#10;&#10;AI-generated content may be incorrect.">
            <a:extLst>
              <a:ext uri="{FF2B5EF4-FFF2-40B4-BE49-F238E27FC236}">
                <a16:creationId xmlns:a16="http://schemas.microsoft.com/office/drawing/2014/main" id="{21BFF974-9950-3FDF-B11E-D8E5CA4630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8897" y="409575"/>
            <a:ext cx="2543503" cy="1119694"/>
          </a:xfrm>
          <a:prstGeom prst="rect">
            <a:avLst/>
          </a:prstGeom>
        </p:spPr>
      </p:pic>
      <p:sp>
        <p:nvSpPr>
          <p:cNvPr id="3" name="Google Shape;44;p8">
            <a:extLst>
              <a:ext uri="{FF2B5EF4-FFF2-40B4-BE49-F238E27FC236}">
                <a16:creationId xmlns:a16="http://schemas.microsoft.com/office/drawing/2014/main" id="{D54BBD41-7EE1-2AA2-5F1C-25280AA624EC}"/>
              </a:ext>
            </a:extLst>
          </p:cNvPr>
          <p:cNvSpPr txBox="1">
            <a:spLocks noGrp="1"/>
          </p:cNvSpPr>
          <p:nvPr>
            <p:ph type="title" hasCustomPrompt="1"/>
          </p:nvPr>
        </p:nvSpPr>
        <p:spPr>
          <a:xfrm>
            <a:off x="525554" y="346242"/>
            <a:ext cx="7275784" cy="46439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sz="2200" b="0">
                <a:solidFill>
                  <a:srgbClr val="4853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CA" dirty="0"/>
              <a:t>Click to add section title</a:t>
            </a:r>
            <a:endParaRPr dirty="0"/>
          </a:p>
        </p:txBody>
      </p:sp>
      <p:cxnSp>
        <p:nvCxnSpPr>
          <p:cNvPr id="7" name="Straight Connector 6">
            <a:extLst>
              <a:ext uri="{FF2B5EF4-FFF2-40B4-BE49-F238E27FC236}">
                <a16:creationId xmlns:a16="http://schemas.microsoft.com/office/drawing/2014/main" id="{998FA205-A773-EEAB-11EA-38F27E87A9E4}"/>
              </a:ext>
            </a:extLst>
          </p:cNvPr>
          <p:cNvCxnSpPr/>
          <p:nvPr userDrawn="1"/>
        </p:nvCxnSpPr>
        <p:spPr>
          <a:xfrm>
            <a:off x="640426" y="827981"/>
            <a:ext cx="1080000"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sp>
        <p:nvSpPr>
          <p:cNvPr id="8" name="Google Shape;40;p7">
            <a:extLst>
              <a:ext uri="{FF2B5EF4-FFF2-40B4-BE49-F238E27FC236}">
                <a16:creationId xmlns:a16="http://schemas.microsoft.com/office/drawing/2014/main" id="{EE2C52AA-384C-BD23-6AEE-B050BD5F52C2}"/>
              </a:ext>
            </a:extLst>
          </p:cNvPr>
          <p:cNvSpPr txBox="1">
            <a:spLocks noGrp="1"/>
          </p:cNvSpPr>
          <p:nvPr>
            <p:ph type="body" idx="14" hasCustomPrompt="1"/>
          </p:nvPr>
        </p:nvSpPr>
        <p:spPr>
          <a:xfrm>
            <a:off x="1030309" y="2314011"/>
            <a:ext cx="10131381" cy="537053"/>
          </a:xfrm>
          <a:prstGeom prst="rect">
            <a:avLst/>
          </a:prstGeom>
          <a:noFill/>
          <a:ln>
            <a:noFill/>
          </a:ln>
        </p:spPr>
        <p:txBody>
          <a:bodyPr spcFirstLastPara="1" wrap="square" lIns="91425" tIns="45700" rIns="91425" bIns="45700" anchor="t" anchorCtr="0">
            <a:noAutofit/>
          </a:bodyPr>
          <a:lstStyle>
            <a:lvl1pPr marL="0" lvl="0" indent="0" algn="ctr">
              <a:lnSpc>
                <a:spcPct val="100000"/>
              </a:lnSpc>
              <a:spcBef>
                <a:spcPts val="0"/>
              </a:spcBef>
              <a:spcAft>
                <a:spcPts val="0"/>
              </a:spcAft>
              <a:buClr>
                <a:schemeClr val="dk1"/>
              </a:buClr>
              <a:buSzPct val="100000"/>
              <a:buNone/>
              <a:defRPr sz="28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CA" dirty="0"/>
              <a:t>Click to add slide title or main message</a:t>
            </a:r>
            <a:endParaRPr dirty="0"/>
          </a:p>
        </p:txBody>
      </p:sp>
    </p:spTree>
    <p:extLst>
      <p:ext uri="{BB962C8B-B14F-4D97-AF65-F5344CB8AC3E}">
        <p14:creationId xmlns:p14="http://schemas.microsoft.com/office/powerpoint/2010/main" val="2658493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Option 5">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9D7AD6-8132-D895-67D2-0759A225DA2E}"/>
              </a:ext>
            </a:extLst>
          </p:cNvPr>
          <p:cNvSpPr/>
          <p:nvPr userDrawn="1"/>
        </p:nvSpPr>
        <p:spPr>
          <a:xfrm>
            <a:off x="6345042" y="32935"/>
            <a:ext cx="5846957" cy="6792129"/>
          </a:xfrm>
          <a:prstGeom prst="rect">
            <a:avLst/>
          </a:prstGeom>
          <a:solidFill>
            <a:srgbClr val="D320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a flame&#10;&#10;AI-generated content may be incorrect.">
            <a:extLst>
              <a:ext uri="{FF2B5EF4-FFF2-40B4-BE49-F238E27FC236}">
                <a16:creationId xmlns:a16="http://schemas.microsoft.com/office/drawing/2014/main" id="{EA1F9E05-7500-6844-066A-65CA43592363}"/>
              </a:ext>
            </a:extLst>
          </p:cNvPr>
          <p:cNvPicPr>
            <a:picLocks noChangeAspect="1"/>
          </p:cNvPicPr>
          <p:nvPr userDrawn="1"/>
        </p:nvPicPr>
        <p:blipFill>
          <a:blip r:embed="rId2">
            <a:extLst>
              <a:ext uri="{28A0092B-C50C-407E-A947-70E740481C1C}">
                <a14:useLocalDpi xmlns:a14="http://schemas.microsoft.com/office/drawing/2010/main" val="0"/>
              </a:ext>
            </a:extLst>
          </a:blip>
          <a:srcRect l="-18405" r="44378" b="31067"/>
          <a:stretch>
            <a:fillRect/>
          </a:stretch>
        </p:blipFill>
        <p:spPr>
          <a:xfrm>
            <a:off x="11178382" y="3294400"/>
            <a:ext cx="1020762" cy="3563600"/>
          </a:xfrm>
          <a:prstGeom prst="rect">
            <a:avLst/>
          </a:prstGeom>
        </p:spPr>
      </p:pic>
      <p:grpSp>
        <p:nvGrpSpPr>
          <p:cNvPr id="8" name="Group 7">
            <a:extLst>
              <a:ext uri="{FF2B5EF4-FFF2-40B4-BE49-F238E27FC236}">
                <a16:creationId xmlns:a16="http://schemas.microsoft.com/office/drawing/2014/main" id="{62CE7731-2DC0-E15C-7616-285CA535A4B3}"/>
              </a:ext>
            </a:extLst>
          </p:cNvPr>
          <p:cNvGrpSpPr/>
          <p:nvPr userDrawn="1"/>
        </p:nvGrpSpPr>
        <p:grpSpPr>
          <a:xfrm>
            <a:off x="0" y="0"/>
            <a:ext cx="12199144" cy="6886903"/>
            <a:chOff x="0" y="0"/>
            <a:chExt cx="12192000" cy="6873765"/>
          </a:xfrm>
        </p:grpSpPr>
        <p:sp>
          <p:nvSpPr>
            <p:cNvPr id="9" name="Rectangle 8">
              <a:extLst>
                <a:ext uri="{FF2B5EF4-FFF2-40B4-BE49-F238E27FC236}">
                  <a16:creationId xmlns:a16="http://schemas.microsoft.com/office/drawing/2014/main" id="{A24DAE78-A97E-0F05-72BD-0D7536B12332}"/>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1DD61E-48AD-0F0C-1821-4E474F191789}"/>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Google Shape;40;p7">
            <a:extLst>
              <a:ext uri="{FF2B5EF4-FFF2-40B4-BE49-F238E27FC236}">
                <a16:creationId xmlns:a16="http://schemas.microsoft.com/office/drawing/2014/main" id="{7C81C394-48F8-F1F9-EAAA-0B09362AC16C}"/>
              </a:ext>
            </a:extLst>
          </p:cNvPr>
          <p:cNvSpPr txBox="1">
            <a:spLocks noGrp="1"/>
          </p:cNvSpPr>
          <p:nvPr>
            <p:ph type="body" idx="10"/>
          </p:nvPr>
        </p:nvSpPr>
        <p:spPr>
          <a:xfrm>
            <a:off x="8376264" y="1475339"/>
            <a:ext cx="2616923" cy="10429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1" name="Google Shape;40;p7">
            <a:extLst>
              <a:ext uri="{FF2B5EF4-FFF2-40B4-BE49-F238E27FC236}">
                <a16:creationId xmlns:a16="http://schemas.microsoft.com/office/drawing/2014/main" id="{90D4B9C0-4883-8439-94E9-B84297203FBE}"/>
              </a:ext>
            </a:extLst>
          </p:cNvPr>
          <p:cNvSpPr txBox="1">
            <a:spLocks noGrp="1"/>
          </p:cNvSpPr>
          <p:nvPr>
            <p:ph type="body" idx="11"/>
          </p:nvPr>
        </p:nvSpPr>
        <p:spPr>
          <a:xfrm>
            <a:off x="8376263" y="2980787"/>
            <a:ext cx="2616923" cy="10429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2" name="Google Shape;40;p7">
            <a:extLst>
              <a:ext uri="{FF2B5EF4-FFF2-40B4-BE49-F238E27FC236}">
                <a16:creationId xmlns:a16="http://schemas.microsoft.com/office/drawing/2014/main" id="{A92F47CC-7918-1E8E-78F9-21F6CBCAEB79}"/>
              </a:ext>
            </a:extLst>
          </p:cNvPr>
          <p:cNvSpPr txBox="1">
            <a:spLocks noGrp="1"/>
          </p:cNvSpPr>
          <p:nvPr>
            <p:ph type="body" idx="12"/>
          </p:nvPr>
        </p:nvSpPr>
        <p:spPr>
          <a:xfrm>
            <a:off x="8376263" y="4506425"/>
            <a:ext cx="2616923" cy="10429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40;p7">
            <a:extLst>
              <a:ext uri="{FF2B5EF4-FFF2-40B4-BE49-F238E27FC236}">
                <a16:creationId xmlns:a16="http://schemas.microsoft.com/office/drawing/2014/main" id="{B9C16E0D-3E02-4150-C1CE-2F9F768756AC}"/>
              </a:ext>
            </a:extLst>
          </p:cNvPr>
          <p:cNvSpPr txBox="1">
            <a:spLocks noGrp="1"/>
          </p:cNvSpPr>
          <p:nvPr>
            <p:ph type="body" idx="13"/>
          </p:nvPr>
        </p:nvSpPr>
        <p:spPr>
          <a:xfrm>
            <a:off x="6802450" y="1479324"/>
            <a:ext cx="1264312" cy="1038960"/>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Clr>
                <a:schemeClr val="dk1"/>
              </a:buClr>
              <a:buSzPct val="100000"/>
              <a:buNone/>
              <a:defRPr sz="2000">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5" name="Google Shape;40;p7">
            <a:extLst>
              <a:ext uri="{FF2B5EF4-FFF2-40B4-BE49-F238E27FC236}">
                <a16:creationId xmlns:a16="http://schemas.microsoft.com/office/drawing/2014/main" id="{CE18A06A-6A6C-CEDC-FBE5-5FFC45CE64AF}"/>
              </a:ext>
            </a:extLst>
          </p:cNvPr>
          <p:cNvSpPr txBox="1">
            <a:spLocks noGrp="1"/>
          </p:cNvSpPr>
          <p:nvPr>
            <p:ph type="body" idx="14"/>
          </p:nvPr>
        </p:nvSpPr>
        <p:spPr>
          <a:xfrm>
            <a:off x="6802450" y="2984771"/>
            <a:ext cx="1264312" cy="1038960"/>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Clr>
                <a:schemeClr val="dk1"/>
              </a:buClr>
              <a:buSzPct val="100000"/>
              <a:buNone/>
              <a:defRPr sz="2000">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6" name="Google Shape;40;p7">
            <a:extLst>
              <a:ext uri="{FF2B5EF4-FFF2-40B4-BE49-F238E27FC236}">
                <a16:creationId xmlns:a16="http://schemas.microsoft.com/office/drawing/2014/main" id="{24AB5D97-C26B-E379-8B1B-E7E56CEBA7D2}"/>
              </a:ext>
            </a:extLst>
          </p:cNvPr>
          <p:cNvSpPr txBox="1">
            <a:spLocks noGrp="1"/>
          </p:cNvSpPr>
          <p:nvPr>
            <p:ph type="body" idx="15"/>
          </p:nvPr>
        </p:nvSpPr>
        <p:spPr>
          <a:xfrm>
            <a:off x="6802450" y="4490218"/>
            <a:ext cx="1264312" cy="1038960"/>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Clr>
                <a:schemeClr val="dk1"/>
              </a:buClr>
              <a:buSzPct val="100000"/>
              <a:buNone/>
              <a:defRPr sz="2000">
                <a:solidFill>
                  <a:schemeClr val="bg1"/>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11" name="Picture 10" descr="A red and white logo&#10;&#10;AI-generated content may be incorrect.">
            <a:extLst>
              <a:ext uri="{FF2B5EF4-FFF2-40B4-BE49-F238E27FC236}">
                <a16:creationId xmlns:a16="http://schemas.microsoft.com/office/drawing/2014/main" id="{7BF460CA-DF58-AEA2-FA6A-04B34FF32960}"/>
              </a:ext>
            </a:extLst>
          </p:cNvPr>
          <p:cNvPicPr>
            <a:picLocks noChangeAspect="1"/>
          </p:cNvPicPr>
          <p:nvPr userDrawn="1"/>
        </p:nvPicPr>
        <p:blipFill>
          <a:blip r:embed="rId3">
            <a:extLst>
              <a:ext uri="{28A0092B-C50C-407E-A947-70E740481C1C}">
                <a14:useLocalDpi xmlns:a14="http://schemas.microsoft.com/office/drawing/2010/main" val="0"/>
              </a:ext>
            </a:extLst>
          </a:blip>
          <a:srcRect l="37522"/>
          <a:stretch>
            <a:fillRect/>
          </a:stretch>
        </p:blipFill>
        <p:spPr>
          <a:xfrm>
            <a:off x="10406660" y="321110"/>
            <a:ext cx="1543443" cy="671535"/>
          </a:xfrm>
          <a:prstGeom prst="rect">
            <a:avLst/>
          </a:prstGeom>
        </p:spPr>
      </p:pic>
      <p:sp>
        <p:nvSpPr>
          <p:cNvPr id="13" name="Google Shape;44;p8">
            <a:extLst>
              <a:ext uri="{FF2B5EF4-FFF2-40B4-BE49-F238E27FC236}">
                <a16:creationId xmlns:a16="http://schemas.microsoft.com/office/drawing/2014/main" id="{5DB19B3D-0315-E7FB-D8F8-D0A97FD2CE00}"/>
              </a:ext>
            </a:extLst>
          </p:cNvPr>
          <p:cNvSpPr txBox="1">
            <a:spLocks noGrp="1"/>
          </p:cNvSpPr>
          <p:nvPr>
            <p:ph type="title" hasCustomPrompt="1"/>
          </p:nvPr>
        </p:nvSpPr>
        <p:spPr>
          <a:xfrm>
            <a:off x="525554" y="346242"/>
            <a:ext cx="5577592" cy="46439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sz="2200" b="0">
                <a:solidFill>
                  <a:srgbClr val="4853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CA" dirty="0"/>
              <a:t>Click to add section title</a:t>
            </a:r>
            <a:endParaRPr dirty="0"/>
          </a:p>
        </p:txBody>
      </p:sp>
      <p:sp>
        <p:nvSpPr>
          <p:cNvPr id="14" name="Google Shape;40;p7">
            <a:extLst>
              <a:ext uri="{FF2B5EF4-FFF2-40B4-BE49-F238E27FC236}">
                <a16:creationId xmlns:a16="http://schemas.microsoft.com/office/drawing/2014/main" id="{A6291B2B-357A-C4D7-6471-91C9B104F1B5}"/>
              </a:ext>
            </a:extLst>
          </p:cNvPr>
          <p:cNvSpPr txBox="1">
            <a:spLocks noGrp="1"/>
          </p:cNvSpPr>
          <p:nvPr>
            <p:ph type="body" idx="1"/>
          </p:nvPr>
        </p:nvSpPr>
        <p:spPr>
          <a:xfrm>
            <a:off x="525553" y="1952470"/>
            <a:ext cx="5570447" cy="376542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1600">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15" name="Straight Connector 14">
            <a:extLst>
              <a:ext uri="{FF2B5EF4-FFF2-40B4-BE49-F238E27FC236}">
                <a16:creationId xmlns:a16="http://schemas.microsoft.com/office/drawing/2014/main" id="{6EC5707F-EA4D-C1A9-3AB3-D103C2F37BB3}"/>
              </a:ext>
            </a:extLst>
          </p:cNvPr>
          <p:cNvCxnSpPr/>
          <p:nvPr userDrawn="1"/>
        </p:nvCxnSpPr>
        <p:spPr>
          <a:xfrm>
            <a:off x="640426" y="827981"/>
            <a:ext cx="1080000" cy="0"/>
          </a:xfrm>
          <a:prstGeom prst="line">
            <a:avLst/>
          </a:prstGeom>
          <a:ln w="50800">
            <a:solidFill>
              <a:srgbClr val="E8903D"/>
            </a:solidFill>
          </a:ln>
        </p:spPr>
        <p:style>
          <a:lnRef idx="1">
            <a:schemeClr val="accent1"/>
          </a:lnRef>
          <a:fillRef idx="0">
            <a:schemeClr val="accent1"/>
          </a:fillRef>
          <a:effectRef idx="0">
            <a:schemeClr val="accent1"/>
          </a:effectRef>
          <a:fontRef idx="minor">
            <a:schemeClr val="tx1"/>
          </a:fontRef>
        </p:style>
      </p:cxnSp>
      <p:sp>
        <p:nvSpPr>
          <p:cNvPr id="16" name="Google Shape;40;p7">
            <a:extLst>
              <a:ext uri="{FF2B5EF4-FFF2-40B4-BE49-F238E27FC236}">
                <a16:creationId xmlns:a16="http://schemas.microsoft.com/office/drawing/2014/main" id="{4FE58C20-95F1-A613-69F6-2A81D68D587B}"/>
              </a:ext>
            </a:extLst>
          </p:cNvPr>
          <p:cNvSpPr txBox="1">
            <a:spLocks noGrp="1"/>
          </p:cNvSpPr>
          <p:nvPr>
            <p:ph type="body" idx="16" hasCustomPrompt="1"/>
          </p:nvPr>
        </p:nvSpPr>
        <p:spPr>
          <a:xfrm>
            <a:off x="525553" y="1307015"/>
            <a:ext cx="5577592" cy="464390"/>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Clr>
                <a:schemeClr val="dk1"/>
              </a:buClr>
              <a:buSzPct val="100000"/>
              <a:buNone/>
              <a:defRPr sz="2200" b="1">
                <a:solidFill>
                  <a:srgbClr val="48535B"/>
                </a:solidFill>
                <a:latin typeface="+mn-lt"/>
                <a:ea typeface="Encode Sans"/>
                <a:cs typeface="Encode Sans"/>
                <a:sym typeface="Encode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CA" dirty="0"/>
              <a:t>Click to add slide title</a:t>
            </a:r>
            <a:endParaRPr dirty="0"/>
          </a:p>
        </p:txBody>
      </p:sp>
    </p:spTree>
    <p:extLst>
      <p:ext uri="{BB962C8B-B14F-4D97-AF65-F5344CB8AC3E}">
        <p14:creationId xmlns:p14="http://schemas.microsoft.com/office/powerpoint/2010/main" val="2785419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3" r:id="rId1"/>
    <p:sldLayoutId id="2147483704" r:id="rId2"/>
    <p:sldLayoutId id="2147483694" r:id="rId3"/>
    <p:sldLayoutId id="2147483695" r:id="rId4"/>
    <p:sldLayoutId id="2147483699" r:id="rId5"/>
    <p:sldLayoutId id="2147483700" r:id="rId6"/>
    <p:sldLayoutId id="2147483698" r:id="rId7"/>
    <p:sldLayoutId id="2147483705" r:id="rId8"/>
    <p:sldLayoutId id="2147483696" r:id="rId9"/>
    <p:sldLayoutId id="2147483701" r:id="rId10"/>
    <p:sldLayoutId id="2147483697" r:id="rId11"/>
    <p:sldLayoutId id="214748370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mailto:email@emai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thelocker.coach.ca/account/login"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08B8594C-4A3A-67A6-11C6-5F4EEB3A7B75}"/>
              </a:ext>
            </a:extLst>
          </p:cNvPr>
          <p:cNvSpPr>
            <a:spLocks noGrp="1"/>
          </p:cNvSpPr>
          <p:nvPr>
            <p:ph type="subTitle" idx="1"/>
          </p:nvPr>
        </p:nvSpPr>
        <p:spPr>
          <a:xfrm>
            <a:off x="7224889" y="4547792"/>
            <a:ext cx="4357510" cy="681320"/>
          </a:xfrm>
        </p:spPr>
        <p:txBody>
          <a:bodyPr/>
          <a:lstStyle/>
          <a:p>
            <a:r>
              <a:rPr lang="en-CA" dirty="0">
                <a:highlight>
                  <a:srgbClr val="FFFF00"/>
                </a:highlight>
              </a:rPr>
              <a:t>Presentation slides for CAC partners</a:t>
            </a:r>
          </a:p>
        </p:txBody>
      </p:sp>
      <p:sp>
        <p:nvSpPr>
          <p:cNvPr id="2" name="Title 1">
            <a:extLst>
              <a:ext uri="{FF2B5EF4-FFF2-40B4-BE49-F238E27FC236}">
                <a16:creationId xmlns:a16="http://schemas.microsoft.com/office/drawing/2014/main" id="{B554EC45-1FE0-4954-EED4-EF9AA4090E40}"/>
              </a:ext>
            </a:extLst>
          </p:cNvPr>
          <p:cNvSpPr>
            <a:spLocks noGrp="1"/>
          </p:cNvSpPr>
          <p:nvPr>
            <p:ph type="title"/>
          </p:nvPr>
        </p:nvSpPr>
        <p:spPr>
          <a:xfrm>
            <a:off x="6656378" y="2471735"/>
            <a:ext cx="4926021" cy="1791222"/>
          </a:xfrm>
        </p:spPr>
        <p:txBody>
          <a:bodyPr/>
          <a:lstStyle/>
          <a:p>
            <a:r>
              <a:rPr lang="en-CA" sz="3200" dirty="0"/>
              <a:t>Transition of NCCP Make Ethical Decisions Training and Evaluation to an eLearning Module </a:t>
            </a:r>
          </a:p>
        </p:txBody>
      </p:sp>
      <p:pic>
        <p:nvPicPr>
          <p:cNvPr id="19" name="Picture Placeholder 18" descr="A group of men sitting on the floor&#10;&#10;AI-generated content may be incorrect.">
            <a:extLst>
              <a:ext uri="{FF2B5EF4-FFF2-40B4-BE49-F238E27FC236}">
                <a16:creationId xmlns:a16="http://schemas.microsoft.com/office/drawing/2014/main" id="{D9DCBC41-9C85-EEAE-3B8C-EAAAF65E5188}"/>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l="80" r="80"/>
          <a:stretch>
            <a:fillRect/>
          </a:stretch>
        </p:blipFill>
        <p:spPr>
          <a:xfrm>
            <a:off x="0" y="95250"/>
            <a:ext cx="6096000" cy="6697663"/>
          </a:xfrm>
          <a:prstGeom prst="rect">
            <a:avLst/>
          </a:prstGeom>
        </p:spPr>
      </p:pic>
      <p:pic>
        <p:nvPicPr>
          <p:cNvPr id="6" name="Picture 5" descr="A logo with a flame&#10;&#10;AI-generated content may be incorrect.">
            <a:extLst>
              <a:ext uri="{FF2B5EF4-FFF2-40B4-BE49-F238E27FC236}">
                <a16:creationId xmlns:a16="http://schemas.microsoft.com/office/drawing/2014/main" id="{D07A579F-8C14-D74B-A0D9-9AB5615B7E40}"/>
              </a:ext>
            </a:extLst>
          </p:cNvPr>
          <p:cNvPicPr>
            <a:picLocks noChangeAspect="1"/>
          </p:cNvPicPr>
          <p:nvPr/>
        </p:nvPicPr>
        <p:blipFill>
          <a:blip r:embed="rId3">
            <a:extLst>
              <a:ext uri="{28A0092B-C50C-407E-A947-70E740481C1C}">
                <a14:useLocalDpi xmlns:a14="http://schemas.microsoft.com/office/drawing/2010/main" val="0"/>
              </a:ext>
            </a:extLst>
          </a:blip>
          <a:srcRect l="25973" b="31067"/>
          <a:stretch>
            <a:fillRect/>
          </a:stretch>
        </p:blipFill>
        <p:spPr>
          <a:xfrm>
            <a:off x="0" y="326109"/>
            <a:ext cx="1871003" cy="6531891"/>
          </a:xfrm>
          <a:prstGeom prst="rect">
            <a:avLst/>
          </a:prstGeom>
        </p:spPr>
      </p:pic>
      <p:grpSp>
        <p:nvGrpSpPr>
          <p:cNvPr id="16" name="Group 15">
            <a:extLst>
              <a:ext uri="{FF2B5EF4-FFF2-40B4-BE49-F238E27FC236}">
                <a16:creationId xmlns:a16="http://schemas.microsoft.com/office/drawing/2014/main" id="{035A2855-6638-3B71-A4C5-AE80ED8FC737}"/>
              </a:ext>
            </a:extLst>
          </p:cNvPr>
          <p:cNvGrpSpPr/>
          <p:nvPr/>
        </p:nvGrpSpPr>
        <p:grpSpPr>
          <a:xfrm>
            <a:off x="0" y="0"/>
            <a:ext cx="12192000" cy="6886903"/>
            <a:chOff x="0" y="0"/>
            <a:chExt cx="12192000" cy="6873765"/>
          </a:xfrm>
        </p:grpSpPr>
        <p:sp>
          <p:nvSpPr>
            <p:cNvPr id="17" name="Rectangle 16">
              <a:extLst>
                <a:ext uri="{FF2B5EF4-FFF2-40B4-BE49-F238E27FC236}">
                  <a16:creationId xmlns:a16="http://schemas.microsoft.com/office/drawing/2014/main" id="{24F4A591-3184-E859-64BD-850526CF1E39}"/>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8E4E52-FFE5-32C4-5CF5-8FFFD3EF1470}"/>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5820E20-4362-DE4A-9270-1FD1F567ADB6}"/>
              </a:ext>
            </a:extLst>
          </p:cNvPr>
          <p:cNvSpPr txBox="1"/>
          <p:nvPr/>
        </p:nvSpPr>
        <p:spPr>
          <a:xfrm>
            <a:off x="9958193" y="5771719"/>
            <a:ext cx="1624206" cy="338554"/>
          </a:xfrm>
          <a:prstGeom prst="rect">
            <a:avLst/>
          </a:prstGeom>
          <a:noFill/>
        </p:spPr>
        <p:txBody>
          <a:bodyPr wrap="square" rtlCol="0">
            <a:spAutoFit/>
          </a:bodyPr>
          <a:lstStyle/>
          <a:p>
            <a:pPr algn="r"/>
            <a:r>
              <a:rPr lang="en-CA" sz="1600" i="1" dirty="0">
                <a:solidFill>
                  <a:srgbClr val="48535B"/>
                </a:solidFill>
                <a:latin typeface="+mn-lt"/>
              </a:rPr>
              <a:t>October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
          <a:extLst>
            <a:ext uri="{FF2B5EF4-FFF2-40B4-BE49-F238E27FC236}">
              <a16:creationId xmlns:a16="http://schemas.microsoft.com/office/drawing/2014/main" id="{A6D42769-733C-3F8A-4953-4D9D4A291F5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685A238-4619-ECFD-513F-2858FB5EC1EE}"/>
              </a:ext>
            </a:extLst>
          </p:cNvPr>
          <p:cNvSpPr>
            <a:spLocks noGrp="1"/>
          </p:cNvSpPr>
          <p:nvPr>
            <p:ph type="title"/>
          </p:nvPr>
        </p:nvSpPr>
        <p:spPr/>
        <p:txBody>
          <a:bodyPr/>
          <a:lstStyle/>
          <a:p>
            <a:r>
              <a:rPr lang="en-CA" b="0" dirty="0"/>
              <a:t>Transition of MED to an eLearning Module</a:t>
            </a:r>
          </a:p>
        </p:txBody>
      </p:sp>
      <p:sp>
        <p:nvSpPr>
          <p:cNvPr id="3" name="Text Placeholder 2">
            <a:extLst>
              <a:ext uri="{FF2B5EF4-FFF2-40B4-BE49-F238E27FC236}">
                <a16:creationId xmlns:a16="http://schemas.microsoft.com/office/drawing/2014/main" id="{501C96C6-9D51-A677-04A5-FF0508F3ED47}"/>
              </a:ext>
            </a:extLst>
          </p:cNvPr>
          <p:cNvSpPr>
            <a:spLocks noGrp="1"/>
          </p:cNvSpPr>
          <p:nvPr>
            <p:ph type="body" idx="1"/>
          </p:nvPr>
        </p:nvSpPr>
        <p:spPr>
          <a:xfrm>
            <a:off x="525553" y="1952470"/>
            <a:ext cx="10974785" cy="3765424"/>
          </a:xfrm>
        </p:spPr>
        <p:txBody>
          <a:bodyPr/>
          <a:lstStyle/>
          <a:p>
            <a:r>
              <a:rPr lang="en-CA" sz="1800" b="1" i="1" dirty="0"/>
              <a:t>For Mid-Stream Coaches</a:t>
            </a:r>
            <a:endParaRPr lang="en-US" b="1" i="1" dirty="0"/>
          </a:p>
          <a:p>
            <a:endParaRPr lang="en-CA" sz="1800" b="1" i="1" dirty="0"/>
          </a:p>
          <a:p>
            <a:pPr marL="285750" indent="-285750">
              <a:buFont typeface="Arial" panose="020B0604020202020204" pitchFamily="34" charset="0"/>
              <a:buChar char="•"/>
            </a:pPr>
            <a:r>
              <a:rPr lang="en-CA" sz="1800" dirty="0"/>
              <a:t>Coaches who are </a:t>
            </a:r>
            <a:r>
              <a:rPr lang="en-CA" sz="1800" b="1" dirty="0"/>
              <a:t>mid-stream</a:t>
            </a:r>
            <a:r>
              <a:rPr lang="en-CA" sz="1800" dirty="0"/>
              <a:t>; those who have completed in-person training but have not yet completed the online evaluation, or are in the middle of the online evaluation, will have until March 31, 2026, 11:59:59 PT to complete the current online evaluation module. </a:t>
            </a:r>
          </a:p>
          <a:p>
            <a:pPr marL="285750" indent="-285750">
              <a:buFont typeface="Arial" panose="020B0604020202020204" pitchFamily="34" charset="0"/>
              <a:buChar char="•"/>
            </a:pPr>
            <a:r>
              <a:rPr lang="en-CA" sz="1800" dirty="0"/>
              <a:t>Coaches who do not complete the current online evaluation module by March 31, 2026, 11:59:59 PT will need to complete the entire new eLearning module, which includes both training and evaluation. However, they will not be charged again to access the new module. </a:t>
            </a:r>
          </a:p>
          <a:p>
            <a:endParaRPr lang="en-CA" sz="1800" dirty="0"/>
          </a:p>
          <a:p>
            <a:r>
              <a:rPr lang="en-CA" sz="1800" b="1" i="1" dirty="0"/>
              <a:t>For Coaches who Completed Only the Online Evaluation (Before April 1, 2026)</a:t>
            </a:r>
            <a:r>
              <a:rPr lang="en-US" sz="1800" dirty="0"/>
              <a:t> </a:t>
            </a:r>
          </a:p>
          <a:p>
            <a:endParaRPr lang="en-US" sz="1800" dirty="0"/>
          </a:p>
          <a:p>
            <a:pPr marL="285750" indent="-285750">
              <a:buFont typeface="Arial" panose="020B0604020202020204" pitchFamily="34" charset="0"/>
              <a:buChar char="•"/>
            </a:pPr>
            <a:r>
              <a:rPr lang="en-CA" sz="1800" dirty="0"/>
              <a:t>Coaches who previously completed only the NCCP MED Online Evaluation and are required to take training to fulfill a pathway requirement will need to take the new eLearning module. Similar to the current process, they will be required to pay.</a:t>
            </a:r>
            <a:r>
              <a:rPr lang="en-US" sz="1800" dirty="0"/>
              <a:t> </a:t>
            </a:r>
            <a:br>
              <a:rPr lang="en-US" sz="1800" dirty="0"/>
            </a:br>
            <a:r>
              <a:rPr lang="en-US" sz="1800" dirty="0"/>
              <a:t> </a:t>
            </a:r>
          </a:p>
          <a:p>
            <a:endParaRPr lang="en-CA" dirty="0"/>
          </a:p>
        </p:txBody>
      </p:sp>
      <p:sp>
        <p:nvSpPr>
          <p:cNvPr id="10" name="Text Placeholder 9">
            <a:extLst>
              <a:ext uri="{FF2B5EF4-FFF2-40B4-BE49-F238E27FC236}">
                <a16:creationId xmlns:a16="http://schemas.microsoft.com/office/drawing/2014/main" id="{82B340B8-D01C-7D63-7313-2E73D88E3F8D}"/>
              </a:ext>
            </a:extLst>
          </p:cNvPr>
          <p:cNvSpPr>
            <a:spLocks noGrp="1"/>
          </p:cNvSpPr>
          <p:nvPr>
            <p:ph type="body" idx="14"/>
          </p:nvPr>
        </p:nvSpPr>
        <p:spPr/>
        <p:txBody>
          <a:bodyPr/>
          <a:lstStyle/>
          <a:p>
            <a:r>
              <a:rPr lang="en-CA" dirty="0"/>
              <a:t>What This Change Means</a:t>
            </a:r>
          </a:p>
        </p:txBody>
      </p:sp>
    </p:spTree>
    <p:extLst>
      <p:ext uri="{BB962C8B-B14F-4D97-AF65-F5344CB8AC3E}">
        <p14:creationId xmlns:p14="http://schemas.microsoft.com/office/powerpoint/2010/main" val="1065181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
          <a:extLst>
            <a:ext uri="{FF2B5EF4-FFF2-40B4-BE49-F238E27FC236}">
              <a16:creationId xmlns:a16="http://schemas.microsoft.com/office/drawing/2014/main" id="{4806863B-0AF5-1CD6-42D1-232066C20DF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001E4A7-E510-8246-D698-668F52C61121}"/>
              </a:ext>
            </a:extLst>
          </p:cNvPr>
          <p:cNvSpPr>
            <a:spLocks noGrp="1"/>
          </p:cNvSpPr>
          <p:nvPr>
            <p:ph type="title"/>
          </p:nvPr>
        </p:nvSpPr>
        <p:spPr/>
        <p:txBody>
          <a:bodyPr/>
          <a:lstStyle/>
          <a:p>
            <a:r>
              <a:rPr lang="en-CA" b="0" dirty="0"/>
              <a:t>Transition of MED to an eLearning Module</a:t>
            </a:r>
          </a:p>
        </p:txBody>
      </p:sp>
      <p:sp>
        <p:nvSpPr>
          <p:cNvPr id="3" name="Text Placeholder 2">
            <a:extLst>
              <a:ext uri="{FF2B5EF4-FFF2-40B4-BE49-F238E27FC236}">
                <a16:creationId xmlns:a16="http://schemas.microsoft.com/office/drawing/2014/main" id="{84172B4E-CDB9-A14E-95D5-F9479A6355BA}"/>
              </a:ext>
            </a:extLst>
          </p:cNvPr>
          <p:cNvSpPr>
            <a:spLocks noGrp="1"/>
          </p:cNvSpPr>
          <p:nvPr>
            <p:ph type="body" idx="1"/>
          </p:nvPr>
        </p:nvSpPr>
        <p:spPr>
          <a:xfrm>
            <a:off x="525553" y="2096848"/>
            <a:ext cx="10974785" cy="3134126"/>
          </a:xfrm>
        </p:spPr>
        <p:txBody>
          <a:bodyPr/>
          <a:lstStyle/>
          <a:p>
            <a:r>
              <a:rPr lang="en-CA" sz="1800" b="1" i="1" dirty="0"/>
              <a:t>For Coaches who Have Already Completed MED Training and Evaluation</a:t>
            </a:r>
          </a:p>
          <a:p>
            <a:endParaRPr lang="en-CA" sz="1800" i="1" dirty="0"/>
          </a:p>
          <a:p>
            <a:pPr marL="285750" indent="-285750">
              <a:buFont typeface="Arial" panose="020B0604020202020204" pitchFamily="34" charset="0"/>
              <a:buChar char="•"/>
            </a:pPr>
            <a:r>
              <a:rPr lang="en-CA" sz="1800" dirty="0"/>
              <a:t>Coaches who have completed both the MED training and online evaluation will see this reflected on their transcript and will not need to complete the new eLearning module. However, they will not receive free access to the new module and can continue to use their existing MED Coach Workbook as a resource.</a:t>
            </a:r>
          </a:p>
          <a:p>
            <a:pPr marL="285750" indent="-285750">
              <a:buFont typeface="Arial" panose="020B0604020202020204" pitchFamily="34" charset="0"/>
              <a:buChar char="•"/>
            </a:pPr>
            <a:endParaRPr lang="en-CA" sz="1800" dirty="0"/>
          </a:p>
          <a:p>
            <a:r>
              <a:rPr lang="en-CA" sz="1800" b="1" i="1" dirty="0"/>
              <a:t>For New Coaches (Starting April 1, 2026)</a:t>
            </a:r>
            <a:r>
              <a:rPr lang="en-US" sz="1800" dirty="0"/>
              <a:t> </a:t>
            </a:r>
          </a:p>
          <a:p>
            <a:endParaRPr lang="en-US" sz="1800" dirty="0"/>
          </a:p>
          <a:p>
            <a:pPr marL="285750" indent="-285750">
              <a:buFont typeface="Arial" panose="020B0604020202020204" pitchFamily="34" charset="0"/>
              <a:buChar char="•"/>
            </a:pPr>
            <a:r>
              <a:rPr lang="en-CA" sz="1800" dirty="0"/>
              <a:t>New coaches will be required to complete both training and evaluation via the new eLearning module. Once a coach has paid for the module, they will be able to access it at any time through </a:t>
            </a:r>
            <a:r>
              <a:rPr lang="en-CA" sz="1800" i="1" dirty="0"/>
              <a:t>The Locker.</a:t>
            </a:r>
            <a:r>
              <a:rPr lang="en-CA" sz="1800" dirty="0"/>
              <a:t> </a:t>
            </a:r>
            <a:endParaRPr lang="en-US" sz="1800"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endParaRPr lang="en-CA" dirty="0"/>
          </a:p>
        </p:txBody>
      </p:sp>
      <p:sp>
        <p:nvSpPr>
          <p:cNvPr id="10" name="Text Placeholder 9">
            <a:extLst>
              <a:ext uri="{FF2B5EF4-FFF2-40B4-BE49-F238E27FC236}">
                <a16:creationId xmlns:a16="http://schemas.microsoft.com/office/drawing/2014/main" id="{5910DBA6-6A78-51AB-7FED-28D984E8D1DC}"/>
              </a:ext>
            </a:extLst>
          </p:cNvPr>
          <p:cNvSpPr>
            <a:spLocks noGrp="1"/>
          </p:cNvSpPr>
          <p:nvPr>
            <p:ph type="body" idx="14"/>
          </p:nvPr>
        </p:nvSpPr>
        <p:spPr/>
        <p:txBody>
          <a:bodyPr/>
          <a:lstStyle/>
          <a:p>
            <a:r>
              <a:rPr lang="en-CA" dirty="0"/>
              <a:t>What This Change Means</a:t>
            </a:r>
          </a:p>
        </p:txBody>
      </p:sp>
    </p:spTree>
    <p:extLst>
      <p:ext uri="{BB962C8B-B14F-4D97-AF65-F5344CB8AC3E}">
        <p14:creationId xmlns:p14="http://schemas.microsoft.com/office/powerpoint/2010/main" val="329592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
          <a:extLst>
            <a:ext uri="{FF2B5EF4-FFF2-40B4-BE49-F238E27FC236}">
              <a16:creationId xmlns:a16="http://schemas.microsoft.com/office/drawing/2014/main" id="{0F317D81-1EE6-3A60-ACCE-941ADFE55C2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F856B6D-7C86-33C0-53BE-4C20D61221AD}"/>
              </a:ext>
            </a:extLst>
          </p:cNvPr>
          <p:cNvSpPr>
            <a:spLocks noGrp="1"/>
          </p:cNvSpPr>
          <p:nvPr>
            <p:ph type="title"/>
          </p:nvPr>
        </p:nvSpPr>
        <p:spPr/>
        <p:txBody>
          <a:bodyPr/>
          <a:lstStyle/>
          <a:p>
            <a:r>
              <a:rPr lang="en-CA" b="0" dirty="0"/>
              <a:t>Transition of MED to an eLearning Module</a:t>
            </a:r>
          </a:p>
        </p:txBody>
      </p:sp>
      <p:sp>
        <p:nvSpPr>
          <p:cNvPr id="8" name="Text Placeholder 7">
            <a:extLst>
              <a:ext uri="{FF2B5EF4-FFF2-40B4-BE49-F238E27FC236}">
                <a16:creationId xmlns:a16="http://schemas.microsoft.com/office/drawing/2014/main" id="{E9AAD7C2-F7C9-293C-23B4-222D03DBEF6A}"/>
              </a:ext>
            </a:extLst>
          </p:cNvPr>
          <p:cNvSpPr>
            <a:spLocks noGrp="1"/>
          </p:cNvSpPr>
          <p:nvPr>
            <p:ph type="body" idx="14"/>
          </p:nvPr>
        </p:nvSpPr>
        <p:spPr/>
        <p:txBody>
          <a:bodyPr/>
          <a:lstStyle/>
          <a:p>
            <a:r>
              <a:rPr lang="en-US" dirty="0"/>
              <a:t>Coach Scenarios</a:t>
            </a:r>
          </a:p>
        </p:txBody>
      </p:sp>
      <p:sp>
        <p:nvSpPr>
          <p:cNvPr id="2" name="TextBox 1">
            <a:extLst>
              <a:ext uri="{FF2B5EF4-FFF2-40B4-BE49-F238E27FC236}">
                <a16:creationId xmlns:a16="http://schemas.microsoft.com/office/drawing/2014/main" id="{15CF9D4D-453E-4B01-2654-22BF966EDAF7}"/>
              </a:ext>
            </a:extLst>
          </p:cNvPr>
          <p:cNvSpPr txBox="1"/>
          <p:nvPr/>
        </p:nvSpPr>
        <p:spPr>
          <a:xfrm>
            <a:off x="977844" y="6315907"/>
            <a:ext cx="107373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ea typeface="Calibri"/>
                <a:cs typeface="Calibri"/>
              </a:rPr>
              <a:t>*</a:t>
            </a:r>
            <a:r>
              <a:rPr lang="en-CA" sz="1200" dirty="0">
                <a:solidFill>
                  <a:srgbClr val="48535B"/>
                </a:solidFill>
                <a:latin typeface="Arial"/>
                <a:ea typeface="Calibri"/>
                <a:cs typeface="Arial"/>
              </a:rPr>
              <a:t>(Coaches who have completed in-person training but have not yet completed the online evaluation or are in the middle of the Online Evaluation)</a:t>
            </a:r>
            <a:endParaRPr lang="en-US" sz="1400" dirty="0">
              <a:ea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4B2C58F7-D6DF-7542-BDAC-C25B6F59CD30}"/>
              </a:ext>
            </a:extLst>
          </p:cNvPr>
          <p:cNvSpPr/>
          <p:nvPr/>
        </p:nvSpPr>
        <p:spPr>
          <a:xfrm>
            <a:off x="8736845" y="2697246"/>
            <a:ext cx="2678199" cy="30075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1BF19055-3D43-DE58-DB98-2D4D1AE2DC52}"/>
              </a:ext>
            </a:extLst>
          </p:cNvPr>
          <p:cNvGraphicFramePr>
            <a:graphicFrameLocks noGrp="1"/>
          </p:cNvGraphicFramePr>
          <p:nvPr>
            <p:extLst>
              <p:ext uri="{D42A27DB-BD31-4B8C-83A1-F6EECF244321}">
                <p14:modId xmlns:p14="http://schemas.microsoft.com/office/powerpoint/2010/main" val="1758933193"/>
              </p:ext>
            </p:extLst>
          </p:nvPr>
        </p:nvGraphicFramePr>
        <p:xfrm>
          <a:off x="1194857" y="1896534"/>
          <a:ext cx="10239021" cy="3951112"/>
        </p:xfrm>
        <a:graphic>
          <a:graphicData uri="http://schemas.openxmlformats.org/drawingml/2006/table">
            <a:tbl>
              <a:tblPr/>
              <a:tblGrid>
                <a:gridCol w="2209386">
                  <a:extLst>
                    <a:ext uri="{9D8B030D-6E8A-4147-A177-3AD203B41FA5}">
                      <a16:colId xmlns:a16="http://schemas.microsoft.com/office/drawing/2014/main" val="2831669988"/>
                    </a:ext>
                  </a:extLst>
                </a:gridCol>
                <a:gridCol w="2671049">
                  <a:extLst>
                    <a:ext uri="{9D8B030D-6E8A-4147-A177-3AD203B41FA5}">
                      <a16:colId xmlns:a16="http://schemas.microsoft.com/office/drawing/2014/main" val="3327023053"/>
                    </a:ext>
                  </a:extLst>
                </a:gridCol>
                <a:gridCol w="2720513">
                  <a:extLst>
                    <a:ext uri="{9D8B030D-6E8A-4147-A177-3AD203B41FA5}">
                      <a16:colId xmlns:a16="http://schemas.microsoft.com/office/drawing/2014/main" val="3360805746"/>
                    </a:ext>
                  </a:extLst>
                </a:gridCol>
                <a:gridCol w="2638073">
                  <a:extLst>
                    <a:ext uri="{9D8B030D-6E8A-4147-A177-3AD203B41FA5}">
                      <a16:colId xmlns:a16="http://schemas.microsoft.com/office/drawing/2014/main" val="2777136383"/>
                    </a:ext>
                  </a:extLst>
                </a:gridCol>
              </a:tblGrid>
              <a:tr h="1184584">
                <a:tc>
                  <a:txBody>
                    <a:bodyPr/>
                    <a:lstStyle/>
                    <a:p>
                      <a:pPr algn="ctr" rtl="0" fontAlgn="base">
                        <a:lnSpc>
                          <a:spcPts val="1425"/>
                        </a:lnSpc>
                        <a:buNone/>
                      </a:pPr>
                      <a:endParaRPr lang="en-CA" sz="2400" b="0" i="0" dirty="0">
                        <a:effectLst/>
                        <a:latin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buNone/>
                      </a:pPr>
                      <a:r>
                        <a:rPr lang="en-CA" sz="1600" b="1" i="0" dirty="0">
                          <a:solidFill>
                            <a:srgbClr val="48535B"/>
                          </a:solidFill>
                          <a:effectLst/>
                          <a:latin typeface="Arial"/>
                        </a:rPr>
                        <a:t>Has coach completed</a:t>
                      </a:r>
                      <a:r>
                        <a:rPr lang="en-CA" sz="1600" b="0" i="0" dirty="0">
                          <a:solidFill>
                            <a:srgbClr val="48535B"/>
                          </a:solidFill>
                          <a:effectLst/>
                          <a:latin typeface="Arial"/>
                        </a:rPr>
                        <a:t> </a:t>
                      </a:r>
                      <a:endParaRPr lang="en-CA" sz="2400" b="0" i="0" dirty="0">
                        <a:solidFill>
                          <a:srgbClr val="48535B"/>
                        </a:solidFill>
                        <a:effectLst/>
                        <a:latin typeface="Arial"/>
                      </a:endParaRPr>
                    </a:p>
                    <a:p>
                      <a:pPr algn="ctr" rtl="0" fontAlgn="base">
                        <a:lnSpc>
                          <a:spcPct val="100000"/>
                        </a:lnSpc>
                        <a:buNone/>
                      </a:pPr>
                      <a:r>
                        <a:rPr lang="en-CA" sz="1600" b="1" i="0" dirty="0">
                          <a:solidFill>
                            <a:srgbClr val="48535B"/>
                          </a:solidFill>
                          <a:effectLst/>
                          <a:latin typeface="Arial"/>
                        </a:rPr>
                        <a:t>MED training?</a:t>
                      </a:r>
                      <a:r>
                        <a:rPr lang="en-CA" sz="1600" b="0" i="0" dirty="0">
                          <a:solidFill>
                            <a:srgbClr val="48535B"/>
                          </a:solidFill>
                          <a:effectLst/>
                          <a:latin typeface="Arial"/>
                        </a:rPr>
                        <a:t> </a:t>
                      </a:r>
                      <a:endParaRPr lang="en-CA" sz="2400" b="0" i="0" dirty="0">
                        <a:solidFill>
                          <a:srgbClr val="48535B"/>
                        </a:solidFill>
                        <a:effectLst/>
                        <a:latin typeface="Arial"/>
                      </a:endParaRPr>
                    </a:p>
                  </a:txBody>
                  <a:tcP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buNone/>
                      </a:pPr>
                      <a:r>
                        <a:rPr lang="en-CA" sz="1600" b="1" i="0" dirty="0">
                          <a:solidFill>
                            <a:srgbClr val="48535B"/>
                          </a:solidFill>
                          <a:effectLst/>
                          <a:latin typeface="Arial"/>
                        </a:rPr>
                        <a:t>Has coach completed MED online evaluation?</a:t>
                      </a:r>
                      <a:r>
                        <a:rPr lang="en-CA" sz="1600" b="0" i="0" dirty="0">
                          <a:solidFill>
                            <a:srgbClr val="48535B"/>
                          </a:solidFill>
                          <a:effectLst/>
                          <a:latin typeface="Arial"/>
                        </a:rPr>
                        <a:t> </a:t>
                      </a:r>
                      <a:endParaRPr lang="en-CA" sz="2400" b="0" i="0" dirty="0">
                        <a:solidFill>
                          <a:srgbClr val="48535B"/>
                        </a:solidFill>
                        <a:effectLst/>
                        <a:latin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buNone/>
                      </a:pPr>
                      <a:r>
                        <a:rPr lang="en-CA" sz="1600" b="1" i="0" dirty="0">
                          <a:solidFill>
                            <a:srgbClr val="48535B"/>
                          </a:solidFill>
                          <a:effectLst/>
                          <a:latin typeface="Arial"/>
                        </a:rPr>
                        <a:t>Will coach get free access to new eLearning module?</a:t>
                      </a:r>
                      <a:r>
                        <a:rPr lang="en-CA" sz="1600" b="0" i="0" dirty="0">
                          <a:solidFill>
                            <a:srgbClr val="48535B"/>
                          </a:solidFill>
                          <a:effectLst/>
                          <a:latin typeface="Arial"/>
                        </a:rPr>
                        <a:t> </a:t>
                      </a:r>
                      <a:endParaRPr lang="en-CA" sz="2400" b="0" i="0" dirty="0">
                        <a:solidFill>
                          <a:srgbClr val="48535B"/>
                        </a:solidFill>
                        <a:effectLst/>
                        <a:latin typeface="Arial"/>
                      </a:endParaRPr>
                    </a:p>
                  </a:txBody>
                  <a:tcP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4982027"/>
                  </a:ext>
                </a:extLst>
              </a:tr>
              <a:tr h="922176">
                <a:tc>
                  <a:txBody>
                    <a:bodyPr/>
                    <a:lstStyle/>
                    <a:p>
                      <a:pPr lvl="0" algn="ctr">
                        <a:lnSpc>
                          <a:spcPts val="1425"/>
                        </a:lnSpc>
                        <a:buNone/>
                      </a:pPr>
                      <a:endParaRPr lang="en-CA" sz="1600" b="1" i="0" u="none" strike="noStrike" baseline="0" noProof="0" dirty="0">
                        <a:solidFill>
                          <a:srgbClr val="48535B"/>
                        </a:solidFill>
                        <a:effectLst/>
                        <a:latin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425"/>
                        </a:lnSpc>
                        <a:buNone/>
                      </a:pPr>
                      <a:r>
                        <a:rPr lang="en-CA" sz="1600" b="0" i="0" dirty="0">
                          <a:solidFill>
                            <a:srgbClr val="000000"/>
                          </a:solidFill>
                          <a:effectLst/>
                          <a:latin typeface="Arial"/>
                        </a:rPr>
                        <a:t>Yes </a:t>
                      </a:r>
                      <a:endParaRPr lang="en-CA" sz="2400" b="0" i="0" dirty="0">
                        <a:effectLst/>
                        <a:latin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425"/>
                        </a:lnSpc>
                        <a:buNone/>
                      </a:pPr>
                      <a:r>
                        <a:rPr lang="en-CA" sz="1600" b="0" i="0" dirty="0">
                          <a:solidFill>
                            <a:srgbClr val="000000"/>
                          </a:solidFill>
                          <a:effectLst/>
                          <a:latin typeface="Arial"/>
                        </a:rPr>
                        <a:t>Yes </a:t>
                      </a:r>
                      <a:endParaRPr lang="en-CA" sz="2400" b="0" i="0" dirty="0">
                        <a:effectLst/>
                        <a:latin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425"/>
                        </a:lnSpc>
                        <a:buNone/>
                      </a:pPr>
                      <a:r>
                        <a:rPr lang="en-CA" sz="1600" b="1" i="0" dirty="0">
                          <a:solidFill>
                            <a:srgbClr val="EE0000"/>
                          </a:solidFill>
                          <a:effectLst/>
                          <a:latin typeface="Arial"/>
                        </a:rPr>
                        <a:t>No </a:t>
                      </a:r>
                      <a:r>
                        <a:rPr lang="en-CA" sz="1600" b="0" i="0" dirty="0">
                          <a:solidFill>
                            <a:srgbClr val="EE0000"/>
                          </a:solidFill>
                          <a:effectLst/>
                          <a:latin typeface="Arial"/>
                        </a:rPr>
                        <a:t> </a:t>
                      </a:r>
                      <a:endParaRPr lang="en-CA" sz="2400" b="0" i="0" dirty="0">
                        <a:effectLst/>
                        <a:latin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8013677"/>
                  </a:ext>
                </a:extLst>
              </a:tr>
              <a:tr h="1184584">
                <a:tc>
                  <a:txBody>
                    <a:bodyPr/>
                    <a:lstStyle/>
                    <a:p>
                      <a:pPr lvl="0" algn="ctr">
                        <a:lnSpc>
                          <a:spcPts val="1425"/>
                        </a:lnSpc>
                        <a:buNone/>
                      </a:pPr>
                      <a:endParaRPr lang="en-CA" sz="1600" b="1" i="0" u="none" strike="noStrike" baseline="0" noProof="0" dirty="0">
                        <a:solidFill>
                          <a:srgbClr val="48535B"/>
                        </a:solidFill>
                        <a:effectLst/>
                        <a:latin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425"/>
                        </a:lnSpc>
                        <a:buNone/>
                      </a:pPr>
                      <a:br>
                        <a:rPr lang="en-CA" sz="1600" b="0" i="0" dirty="0">
                          <a:solidFill>
                            <a:srgbClr val="000000"/>
                          </a:solidFill>
                          <a:effectLst/>
                          <a:latin typeface="Arial"/>
                        </a:rPr>
                      </a:br>
                      <a:r>
                        <a:rPr lang="en-CA" sz="1600" b="0" i="0" dirty="0">
                          <a:solidFill>
                            <a:srgbClr val="000000"/>
                          </a:solidFill>
                          <a:effectLst/>
                          <a:latin typeface="Arial"/>
                        </a:rPr>
                        <a:t>No </a:t>
                      </a:r>
                      <a:endParaRPr lang="en-CA" sz="2400" b="0" i="0" dirty="0">
                        <a:effectLst/>
                        <a:latin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425"/>
                        </a:lnSpc>
                        <a:buNone/>
                      </a:pPr>
                      <a:br>
                        <a:rPr lang="en-CA" sz="1600" b="0" i="0" dirty="0">
                          <a:solidFill>
                            <a:srgbClr val="000000"/>
                          </a:solidFill>
                          <a:effectLst/>
                          <a:latin typeface="Arial"/>
                        </a:rPr>
                      </a:br>
                      <a:r>
                        <a:rPr lang="en-CA" sz="1600" b="0" i="0" dirty="0">
                          <a:solidFill>
                            <a:srgbClr val="000000"/>
                          </a:solidFill>
                          <a:effectLst/>
                          <a:latin typeface="Arial"/>
                        </a:rPr>
                        <a:t>Yes </a:t>
                      </a:r>
                      <a:endParaRPr lang="en-CA" sz="2400" b="0" i="0" dirty="0">
                        <a:effectLst/>
                        <a:latin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425"/>
                        </a:lnSpc>
                        <a:buNone/>
                      </a:pPr>
                      <a:br>
                        <a:rPr lang="en-CA" sz="1600" b="1" i="0" dirty="0">
                          <a:solidFill>
                            <a:srgbClr val="EE0000"/>
                          </a:solidFill>
                          <a:effectLst/>
                          <a:latin typeface="Arial"/>
                        </a:rPr>
                      </a:br>
                      <a:r>
                        <a:rPr lang="en-CA" sz="1600" b="1" i="0" dirty="0">
                          <a:solidFill>
                            <a:srgbClr val="EE0000"/>
                          </a:solidFill>
                          <a:effectLst/>
                          <a:latin typeface="Arial"/>
                        </a:rPr>
                        <a:t>No</a:t>
                      </a:r>
                      <a:r>
                        <a:rPr lang="en-CA" sz="1600" b="0" i="0" dirty="0">
                          <a:solidFill>
                            <a:srgbClr val="EE0000"/>
                          </a:solidFill>
                          <a:effectLst/>
                          <a:latin typeface="Arial"/>
                        </a:rPr>
                        <a:t> </a:t>
                      </a:r>
                      <a:endParaRPr lang="en-CA" sz="2400" b="0" i="0" dirty="0">
                        <a:effectLst/>
                        <a:latin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8252285"/>
                  </a:ext>
                </a:extLst>
              </a:tr>
              <a:tr h="659768">
                <a:tc>
                  <a:txBody>
                    <a:bodyPr/>
                    <a:lstStyle/>
                    <a:p>
                      <a:pPr marL="0" lvl="0" indent="0" algn="ctr">
                        <a:buNone/>
                      </a:pPr>
                      <a:endParaRPr lang="en-CA" sz="1600" b="0" i="0" u="none" strike="noStrike" baseline="0" noProof="0" dirty="0">
                        <a:solidFill>
                          <a:srgbClr val="48535B"/>
                        </a:solidFill>
                        <a:effectLst/>
                        <a:latin typeface="Arial"/>
                      </a:endParaRPr>
                    </a:p>
                    <a:p>
                      <a:pPr lvl="0" algn="ctr">
                        <a:lnSpc>
                          <a:spcPts val="1425"/>
                        </a:lnSpc>
                        <a:buNone/>
                      </a:pPr>
                      <a:endParaRPr lang="en-CA" sz="1600" b="1" i="0" dirty="0">
                        <a:solidFill>
                          <a:srgbClr val="48535B"/>
                        </a:solidFill>
                        <a:effectLst/>
                        <a:latin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425"/>
                        </a:lnSpc>
                        <a:buNone/>
                      </a:pPr>
                      <a:r>
                        <a:rPr lang="en-CA" sz="1600" b="0" i="0" dirty="0">
                          <a:solidFill>
                            <a:srgbClr val="000000"/>
                          </a:solidFill>
                          <a:effectLst/>
                          <a:latin typeface="Arial"/>
                        </a:rPr>
                        <a:t>Yes </a:t>
                      </a:r>
                      <a:endParaRPr lang="en-CA" sz="2400" b="0" i="0" dirty="0">
                        <a:effectLst/>
                        <a:latin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425"/>
                        </a:lnSpc>
                        <a:buNone/>
                      </a:pPr>
                      <a:r>
                        <a:rPr lang="en-CA" sz="1600" b="0" i="0" dirty="0">
                          <a:solidFill>
                            <a:srgbClr val="000000"/>
                          </a:solidFill>
                          <a:effectLst/>
                          <a:latin typeface="Arial"/>
                        </a:rPr>
                        <a:t>No </a:t>
                      </a:r>
                      <a:endParaRPr lang="en-CA" sz="2400" b="0" i="0" dirty="0">
                        <a:effectLst/>
                        <a:latin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425"/>
                        </a:lnSpc>
                        <a:buNone/>
                      </a:pPr>
                      <a:r>
                        <a:rPr lang="en-CA" sz="1600" b="1" i="0" dirty="0">
                          <a:solidFill>
                            <a:srgbClr val="00B050"/>
                          </a:solidFill>
                          <a:effectLst/>
                          <a:latin typeface="Arial"/>
                        </a:rPr>
                        <a:t>Yes</a:t>
                      </a:r>
                      <a:r>
                        <a:rPr lang="en-CA" sz="1600" b="0" i="0" dirty="0">
                          <a:solidFill>
                            <a:srgbClr val="00B050"/>
                          </a:solidFill>
                          <a:effectLst/>
                          <a:latin typeface="Arial"/>
                        </a:rPr>
                        <a:t> </a:t>
                      </a:r>
                      <a:endParaRPr lang="en-CA" sz="2400" b="0" i="0" dirty="0">
                        <a:effectLst/>
                        <a:latin typeface="Aria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9041504"/>
                  </a:ext>
                </a:extLst>
              </a:tr>
            </a:tbl>
          </a:graphicData>
        </a:graphic>
      </p:graphicFrame>
      <p:sp>
        <p:nvSpPr>
          <p:cNvPr id="19" name="TextBox 18">
            <a:extLst>
              <a:ext uri="{FF2B5EF4-FFF2-40B4-BE49-F238E27FC236}">
                <a16:creationId xmlns:a16="http://schemas.microsoft.com/office/drawing/2014/main" id="{769BBC2C-FF4C-72A3-D411-39D843D00AC5}"/>
              </a:ext>
            </a:extLst>
          </p:cNvPr>
          <p:cNvSpPr txBox="1"/>
          <p:nvPr/>
        </p:nvSpPr>
        <p:spPr>
          <a:xfrm>
            <a:off x="891334" y="2713253"/>
            <a:ext cx="2738643" cy="923330"/>
          </a:xfrm>
          <a:prstGeom prst="rect">
            <a:avLst/>
          </a:prstGeom>
          <a:noFill/>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lang="en-CA" sz="1800" b="1" i="0" u="none" strike="noStrike" baseline="0" noProof="0" dirty="0">
                <a:solidFill>
                  <a:srgbClr val="48535B"/>
                </a:solidFill>
                <a:effectLst/>
                <a:latin typeface="+mn-lt"/>
              </a:rPr>
              <a:t>Previously completed MED training and MED online evaluation</a:t>
            </a:r>
          </a:p>
        </p:txBody>
      </p:sp>
      <p:sp>
        <p:nvSpPr>
          <p:cNvPr id="20" name="TextBox 19">
            <a:extLst>
              <a:ext uri="{FF2B5EF4-FFF2-40B4-BE49-F238E27FC236}">
                <a16:creationId xmlns:a16="http://schemas.microsoft.com/office/drawing/2014/main" id="{CF81A7B0-DA48-83A3-AB40-E46E57A44AE9}"/>
              </a:ext>
            </a:extLst>
          </p:cNvPr>
          <p:cNvSpPr txBox="1"/>
          <p:nvPr/>
        </p:nvSpPr>
        <p:spPr>
          <a:xfrm>
            <a:off x="891334" y="3726744"/>
            <a:ext cx="2361868" cy="923330"/>
          </a:xfrm>
          <a:prstGeom prst="rect">
            <a:avLst/>
          </a:prstGeom>
          <a:noFill/>
        </p:spPr>
        <p:txBody>
          <a:bodyPr wrap="square">
            <a:spAutoFit/>
          </a:bodyPr>
          <a:lstStyle/>
          <a:p>
            <a:pPr lvl="0">
              <a:buNone/>
            </a:pPr>
            <a:r>
              <a:rPr lang="en-CA" sz="1800" b="1" i="0" u="none" strike="noStrike" baseline="0" noProof="0" dirty="0">
                <a:solidFill>
                  <a:srgbClr val="48535B"/>
                </a:solidFill>
                <a:effectLst/>
                <a:latin typeface="Arial"/>
              </a:rPr>
              <a:t>Previously completed MED online evaluation</a:t>
            </a:r>
          </a:p>
        </p:txBody>
      </p:sp>
      <p:sp>
        <p:nvSpPr>
          <p:cNvPr id="21" name="TextBox 20">
            <a:extLst>
              <a:ext uri="{FF2B5EF4-FFF2-40B4-BE49-F238E27FC236}">
                <a16:creationId xmlns:a16="http://schemas.microsoft.com/office/drawing/2014/main" id="{B8F08F7C-D691-19F7-A96E-617949241843}"/>
              </a:ext>
            </a:extLst>
          </p:cNvPr>
          <p:cNvSpPr txBox="1"/>
          <p:nvPr/>
        </p:nvSpPr>
        <p:spPr>
          <a:xfrm>
            <a:off x="891334" y="4985904"/>
            <a:ext cx="2272348" cy="646331"/>
          </a:xfrm>
          <a:prstGeom prst="rect">
            <a:avLst/>
          </a:prstGeom>
          <a:noFill/>
        </p:spPr>
        <p:txBody>
          <a:bodyPr wrap="square">
            <a:spAutoFit/>
          </a:bodyPr>
          <a:lstStyle/>
          <a:p>
            <a:pPr marL="0" lvl="0" indent="0">
              <a:buNone/>
            </a:pPr>
            <a:r>
              <a:rPr lang="en-CA" sz="1800" b="1" i="0" u="none" strike="noStrike" baseline="0" noProof="0" dirty="0">
                <a:solidFill>
                  <a:srgbClr val="48535B"/>
                </a:solidFill>
                <a:effectLst/>
                <a:latin typeface="Arial"/>
              </a:rPr>
              <a:t>Mid-stream* Coaches </a:t>
            </a:r>
          </a:p>
        </p:txBody>
      </p:sp>
      <p:grpSp>
        <p:nvGrpSpPr>
          <p:cNvPr id="22" name="Group 21">
            <a:extLst>
              <a:ext uri="{FF2B5EF4-FFF2-40B4-BE49-F238E27FC236}">
                <a16:creationId xmlns:a16="http://schemas.microsoft.com/office/drawing/2014/main" id="{D888C459-8F31-8F40-2302-3694A5C41422}"/>
              </a:ext>
            </a:extLst>
          </p:cNvPr>
          <p:cNvGrpSpPr/>
          <p:nvPr/>
        </p:nvGrpSpPr>
        <p:grpSpPr>
          <a:xfrm>
            <a:off x="599543" y="1896534"/>
            <a:ext cx="10834335" cy="3808230"/>
            <a:chOff x="599543" y="1896534"/>
            <a:chExt cx="10834335" cy="3808230"/>
          </a:xfrm>
        </p:grpSpPr>
        <p:cxnSp>
          <p:nvCxnSpPr>
            <p:cNvPr id="23" name="Straight Connector 22">
              <a:extLst>
                <a:ext uri="{FF2B5EF4-FFF2-40B4-BE49-F238E27FC236}">
                  <a16:creationId xmlns:a16="http://schemas.microsoft.com/office/drawing/2014/main" id="{E10B4C6A-BFAF-64F1-99F5-C6F438398FE4}"/>
                </a:ext>
              </a:extLst>
            </p:cNvPr>
            <p:cNvCxnSpPr>
              <a:cxnSpLocks/>
            </p:cNvCxnSpPr>
            <p:nvPr/>
          </p:nvCxnSpPr>
          <p:spPr>
            <a:xfrm>
              <a:off x="6007294" y="1896534"/>
              <a:ext cx="0" cy="380823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359A85-ACC1-AAF7-37D5-11FED5596187}"/>
                </a:ext>
              </a:extLst>
            </p:cNvPr>
            <p:cNvCxnSpPr>
              <a:cxnSpLocks/>
            </p:cNvCxnSpPr>
            <p:nvPr/>
          </p:nvCxnSpPr>
          <p:spPr>
            <a:xfrm>
              <a:off x="8736845" y="1896534"/>
              <a:ext cx="0" cy="380823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E9DB9FC-45B2-B4B4-3B55-2FFCBA9898F3}"/>
                </a:ext>
              </a:extLst>
            </p:cNvPr>
            <p:cNvCxnSpPr>
              <a:cxnSpLocks/>
            </p:cNvCxnSpPr>
            <p:nvPr/>
          </p:nvCxnSpPr>
          <p:spPr>
            <a:xfrm flipH="1">
              <a:off x="618377" y="4807193"/>
              <a:ext cx="108155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2D8454-62A6-D040-7ABD-637B1B265B17}"/>
                </a:ext>
              </a:extLst>
            </p:cNvPr>
            <p:cNvCxnSpPr>
              <a:cxnSpLocks/>
            </p:cNvCxnSpPr>
            <p:nvPr/>
          </p:nvCxnSpPr>
          <p:spPr>
            <a:xfrm flipH="1">
              <a:off x="599543" y="3636664"/>
              <a:ext cx="108155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9A042B6-0519-9846-4E41-1E16A4ECFB2E}"/>
                </a:ext>
              </a:extLst>
            </p:cNvPr>
            <p:cNvCxnSpPr>
              <a:cxnSpLocks/>
            </p:cNvCxnSpPr>
            <p:nvPr/>
          </p:nvCxnSpPr>
          <p:spPr>
            <a:xfrm flipH="1">
              <a:off x="618377" y="2697246"/>
              <a:ext cx="108155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3545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D093D-5B15-4A29-C581-275403646B5E}"/>
            </a:ext>
          </a:extLst>
        </p:cNvPr>
        <p:cNvGrpSpPr/>
        <p:nvPr/>
      </p:nvGrpSpPr>
      <p:grpSpPr>
        <a:xfrm>
          <a:off x="0" y="0"/>
          <a:ext cx="0" cy="0"/>
          <a:chOff x="0" y="0"/>
          <a:chExt cx="0" cy="0"/>
        </a:xfrm>
      </p:grpSpPr>
      <p:pic>
        <p:nvPicPr>
          <p:cNvPr id="6" name="Picture 5" descr="Forest road with vanishing point">
            <a:extLst>
              <a:ext uri="{FF2B5EF4-FFF2-40B4-BE49-F238E27FC236}">
                <a16:creationId xmlns:a16="http://schemas.microsoft.com/office/drawing/2014/main" id="{C8C36390-8112-04E3-2FBC-B978E5C0FCE2}"/>
              </a:ext>
            </a:extLst>
          </p:cNvPr>
          <p:cNvPicPr>
            <a:picLocks noChangeAspect="1"/>
          </p:cNvPicPr>
          <p:nvPr/>
        </p:nvPicPr>
        <p:blipFill>
          <a:blip r:embed="rId2">
            <a:extLst>
              <a:ext uri="{28A0092B-C50C-407E-A947-70E740481C1C}">
                <a14:useLocalDpi xmlns:a14="http://schemas.microsoft.com/office/drawing/2010/main" val="0"/>
              </a:ext>
            </a:extLst>
          </a:blip>
          <a:srcRect l="21028" r="21028"/>
          <a:stretch/>
        </p:blipFill>
        <p:spPr>
          <a:xfrm>
            <a:off x="0" y="0"/>
            <a:ext cx="5979600" cy="6872965"/>
          </a:xfrm>
          <a:prstGeom prst="rect">
            <a:avLst/>
          </a:prstGeom>
        </p:spPr>
      </p:pic>
      <p:sp>
        <p:nvSpPr>
          <p:cNvPr id="2" name="Title 1">
            <a:extLst>
              <a:ext uri="{FF2B5EF4-FFF2-40B4-BE49-F238E27FC236}">
                <a16:creationId xmlns:a16="http://schemas.microsoft.com/office/drawing/2014/main" id="{8CD178D2-B753-077A-962E-F361349DD793}"/>
              </a:ext>
            </a:extLst>
          </p:cNvPr>
          <p:cNvSpPr>
            <a:spLocks noGrp="1"/>
          </p:cNvSpPr>
          <p:nvPr>
            <p:ph type="title"/>
          </p:nvPr>
        </p:nvSpPr>
        <p:spPr/>
        <p:txBody>
          <a:bodyPr/>
          <a:lstStyle/>
          <a:p>
            <a:r>
              <a:rPr lang="en-CA" dirty="0"/>
              <a:t>Next Steps</a:t>
            </a:r>
          </a:p>
        </p:txBody>
      </p:sp>
      <p:sp>
        <p:nvSpPr>
          <p:cNvPr id="3" name="Subtitle 2">
            <a:extLst>
              <a:ext uri="{FF2B5EF4-FFF2-40B4-BE49-F238E27FC236}">
                <a16:creationId xmlns:a16="http://schemas.microsoft.com/office/drawing/2014/main" id="{0AC7558E-2861-4D7C-7060-079C08152706}"/>
              </a:ext>
            </a:extLst>
          </p:cNvPr>
          <p:cNvSpPr>
            <a:spLocks noGrp="1"/>
          </p:cNvSpPr>
          <p:nvPr>
            <p:ph type="subTitle" idx="1"/>
          </p:nvPr>
        </p:nvSpPr>
        <p:spPr/>
        <p:txBody>
          <a:bodyPr/>
          <a:lstStyle/>
          <a:p>
            <a:r>
              <a:rPr lang="en-CA" dirty="0"/>
              <a:t>04</a:t>
            </a:r>
          </a:p>
        </p:txBody>
      </p:sp>
      <p:grpSp>
        <p:nvGrpSpPr>
          <p:cNvPr id="22" name="Group 21">
            <a:extLst>
              <a:ext uri="{FF2B5EF4-FFF2-40B4-BE49-F238E27FC236}">
                <a16:creationId xmlns:a16="http://schemas.microsoft.com/office/drawing/2014/main" id="{96700A5D-3764-74BD-B433-9C9543677D7A}"/>
              </a:ext>
            </a:extLst>
          </p:cNvPr>
          <p:cNvGrpSpPr/>
          <p:nvPr/>
        </p:nvGrpSpPr>
        <p:grpSpPr>
          <a:xfrm>
            <a:off x="0" y="0"/>
            <a:ext cx="12192000" cy="6886903"/>
            <a:chOff x="0" y="0"/>
            <a:chExt cx="12192000" cy="6873765"/>
          </a:xfrm>
        </p:grpSpPr>
        <p:sp>
          <p:nvSpPr>
            <p:cNvPr id="23" name="Rectangle 22">
              <a:extLst>
                <a:ext uri="{FF2B5EF4-FFF2-40B4-BE49-F238E27FC236}">
                  <a16:creationId xmlns:a16="http://schemas.microsoft.com/office/drawing/2014/main" id="{0376E263-B2E2-37F8-6162-7BDCAEB9F43A}"/>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F094F65-718A-41B7-523E-7329355F802F}"/>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logo with a flame&#10;&#10;AI-generated content may be incorrect.">
            <a:extLst>
              <a:ext uri="{FF2B5EF4-FFF2-40B4-BE49-F238E27FC236}">
                <a16:creationId xmlns:a16="http://schemas.microsoft.com/office/drawing/2014/main" id="{964A91E6-F31A-2E3E-8778-BCB75C592BC7}"/>
              </a:ext>
            </a:extLst>
          </p:cNvPr>
          <p:cNvPicPr>
            <a:picLocks noChangeAspect="1"/>
          </p:cNvPicPr>
          <p:nvPr/>
        </p:nvPicPr>
        <p:blipFill>
          <a:blip r:embed="rId3">
            <a:extLst>
              <a:ext uri="{28A0092B-C50C-407E-A947-70E740481C1C}">
                <a14:useLocalDpi xmlns:a14="http://schemas.microsoft.com/office/drawing/2010/main" val="0"/>
              </a:ext>
            </a:extLst>
          </a:blip>
          <a:srcRect l="25973" b="31067"/>
          <a:stretch>
            <a:fillRect/>
          </a:stretch>
        </p:blipFill>
        <p:spPr>
          <a:xfrm>
            <a:off x="0" y="2045859"/>
            <a:ext cx="1382535" cy="4826591"/>
          </a:xfrm>
          <a:prstGeom prst="rect">
            <a:avLst/>
          </a:prstGeom>
        </p:spPr>
      </p:pic>
    </p:spTree>
    <p:extLst>
      <p:ext uri="{BB962C8B-B14F-4D97-AF65-F5344CB8AC3E}">
        <p14:creationId xmlns:p14="http://schemas.microsoft.com/office/powerpoint/2010/main" val="2974805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
          <a:extLst>
            <a:ext uri="{FF2B5EF4-FFF2-40B4-BE49-F238E27FC236}">
              <a16:creationId xmlns:a16="http://schemas.microsoft.com/office/drawing/2014/main" id="{0AC36C6E-3539-B895-3A97-0D504DE38FB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394E82-8047-2D2C-0AA2-8F238E65A51C}"/>
              </a:ext>
            </a:extLst>
          </p:cNvPr>
          <p:cNvSpPr>
            <a:spLocks noGrp="1"/>
          </p:cNvSpPr>
          <p:nvPr>
            <p:ph type="title"/>
          </p:nvPr>
        </p:nvSpPr>
        <p:spPr/>
        <p:txBody>
          <a:bodyPr/>
          <a:lstStyle/>
          <a:p>
            <a:r>
              <a:rPr lang="en-CA" b="0" dirty="0"/>
              <a:t>Transition of MED to an eLearning Module</a:t>
            </a:r>
          </a:p>
        </p:txBody>
      </p:sp>
      <p:sp>
        <p:nvSpPr>
          <p:cNvPr id="3" name="Text Placeholder 2">
            <a:extLst>
              <a:ext uri="{FF2B5EF4-FFF2-40B4-BE49-F238E27FC236}">
                <a16:creationId xmlns:a16="http://schemas.microsoft.com/office/drawing/2014/main" id="{817EAE23-7BCD-B5BD-89E4-7790B06CA700}"/>
              </a:ext>
            </a:extLst>
          </p:cNvPr>
          <p:cNvSpPr>
            <a:spLocks noGrp="1"/>
          </p:cNvSpPr>
          <p:nvPr>
            <p:ph type="body" idx="1"/>
          </p:nvPr>
        </p:nvSpPr>
        <p:spPr>
          <a:xfrm>
            <a:off x="525554" y="2096848"/>
            <a:ext cx="5361900" cy="2362856"/>
          </a:xfrm>
        </p:spPr>
        <p:txBody>
          <a:bodyPr/>
          <a:lstStyle/>
          <a:p>
            <a:r>
              <a:rPr lang="en-CA" dirty="0"/>
              <a:t>Moving forward, we will keep you updated regularly on what to expect. [</a:t>
            </a:r>
            <a:r>
              <a:rPr lang="en-CA" dirty="0">
                <a:highlight>
                  <a:srgbClr val="FFFF00"/>
                </a:highlight>
              </a:rPr>
              <a:t>Placeholder for additional information</a:t>
            </a:r>
            <a:r>
              <a:rPr lang="en-CA" dirty="0"/>
              <a:t>]. </a:t>
            </a:r>
            <a:br>
              <a:rPr lang="en-CA" dirty="0"/>
            </a:br>
            <a:endParaRPr lang="en-CA" dirty="0"/>
          </a:p>
          <a:p>
            <a:r>
              <a:rPr lang="en-CA" dirty="0"/>
              <a:t>If you have questions or require support, please connect directly with [</a:t>
            </a:r>
            <a:r>
              <a:rPr lang="en-CA" dirty="0">
                <a:highlight>
                  <a:srgbClr val="FFFF00"/>
                </a:highlight>
              </a:rPr>
              <a:t>insert contact</a:t>
            </a:r>
            <a:r>
              <a:rPr lang="en-CA" dirty="0"/>
              <a:t>]. </a:t>
            </a:r>
          </a:p>
          <a:p>
            <a:endParaRPr lang="en-CA" dirty="0"/>
          </a:p>
          <a:p>
            <a:r>
              <a:rPr lang="en-CA" dirty="0"/>
              <a:t>Thank you for your collaboration as we work together to enhance the sport system in Canada. We will continue to keep you updated on this important project. </a:t>
            </a:r>
          </a:p>
          <a:p>
            <a:pPr marL="285750" indent="-285750">
              <a:buFont typeface="Arial" panose="020B0604020202020204" pitchFamily="34" charset="0"/>
              <a:buChar char="•"/>
            </a:pPr>
            <a:endParaRPr lang="en-CA" dirty="0"/>
          </a:p>
          <a:p>
            <a:endParaRPr lang="en-CA" dirty="0"/>
          </a:p>
        </p:txBody>
      </p:sp>
      <p:sp>
        <p:nvSpPr>
          <p:cNvPr id="6" name="Text Placeholder 5">
            <a:extLst>
              <a:ext uri="{FF2B5EF4-FFF2-40B4-BE49-F238E27FC236}">
                <a16:creationId xmlns:a16="http://schemas.microsoft.com/office/drawing/2014/main" id="{53A5B7BA-487D-751D-A98B-05ADBC75039A}"/>
              </a:ext>
            </a:extLst>
          </p:cNvPr>
          <p:cNvSpPr>
            <a:spLocks noGrp="1"/>
          </p:cNvSpPr>
          <p:nvPr>
            <p:ph type="body" idx="16"/>
          </p:nvPr>
        </p:nvSpPr>
        <p:spPr/>
        <p:txBody>
          <a:bodyPr/>
          <a:lstStyle/>
          <a:p>
            <a:r>
              <a:rPr lang="en-US" dirty="0"/>
              <a:t>Next Step</a:t>
            </a:r>
          </a:p>
        </p:txBody>
      </p:sp>
      <p:pic>
        <p:nvPicPr>
          <p:cNvPr id="9" name="Picture 8" descr="Middle-aged man in sports attire">
            <a:extLst>
              <a:ext uri="{FF2B5EF4-FFF2-40B4-BE49-F238E27FC236}">
                <a16:creationId xmlns:a16="http://schemas.microsoft.com/office/drawing/2014/main" id="{074AC931-47E4-A22F-ADA0-8DE1AB3D2C2D}"/>
              </a:ext>
            </a:extLst>
          </p:cNvPr>
          <p:cNvPicPr>
            <a:picLocks noChangeAspect="1"/>
          </p:cNvPicPr>
          <p:nvPr/>
        </p:nvPicPr>
        <p:blipFill>
          <a:blip r:embed="rId3">
            <a:extLst>
              <a:ext uri="{28A0092B-C50C-407E-A947-70E740481C1C}">
                <a14:useLocalDpi xmlns:a14="http://schemas.microsoft.com/office/drawing/2010/main" val="0"/>
              </a:ext>
            </a:extLst>
          </a:blip>
          <a:srcRect l="12806" r="12806"/>
          <a:stretch/>
        </p:blipFill>
        <p:spPr>
          <a:xfrm>
            <a:off x="7210271" y="1891631"/>
            <a:ext cx="4456177" cy="39936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7966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 name="Picture 21" descr="A person in a swimming pool&#10;&#10;AI-generated content may be incorrect.">
            <a:extLst>
              <a:ext uri="{FF2B5EF4-FFF2-40B4-BE49-F238E27FC236}">
                <a16:creationId xmlns:a16="http://schemas.microsoft.com/office/drawing/2014/main" id="{706617C7-75EC-DC23-1BCE-088E97C725EE}"/>
              </a:ext>
            </a:extLst>
          </p:cNvPr>
          <p:cNvPicPr>
            <a:picLocks noChangeAspect="1"/>
          </p:cNvPicPr>
          <p:nvPr/>
        </p:nvPicPr>
        <p:blipFill>
          <a:blip r:embed="rId2">
            <a:extLst>
              <a:ext uri="{28A0092B-C50C-407E-A947-70E740481C1C}">
                <a14:useLocalDpi xmlns:a14="http://schemas.microsoft.com/office/drawing/2010/main" val="0"/>
              </a:ext>
            </a:extLst>
          </a:blip>
          <a:srcRect l="31913" r="2514"/>
          <a:stretch>
            <a:fillRect/>
          </a:stretch>
        </p:blipFill>
        <p:spPr>
          <a:xfrm>
            <a:off x="5549" y="0"/>
            <a:ext cx="6745575" cy="6858000"/>
          </a:xfrm>
          <a:prstGeom prst="rect">
            <a:avLst/>
          </a:prstGeom>
        </p:spPr>
      </p:pic>
      <p:pic>
        <p:nvPicPr>
          <p:cNvPr id="9" name="Picture 8" descr="A logo with text overlay&#10;&#10;AI-generated content may be incorrect.">
            <a:extLst>
              <a:ext uri="{FF2B5EF4-FFF2-40B4-BE49-F238E27FC236}">
                <a16:creationId xmlns:a16="http://schemas.microsoft.com/office/drawing/2014/main" id="{82F8C075-CAAD-1B59-345D-AB8FE977E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8897" y="409575"/>
            <a:ext cx="2543503" cy="1119694"/>
          </a:xfrm>
          <a:prstGeom prst="rect">
            <a:avLst/>
          </a:prstGeom>
        </p:spPr>
      </p:pic>
      <p:sp>
        <p:nvSpPr>
          <p:cNvPr id="3" name="Text Placeholder 2">
            <a:extLst>
              <a:ext uri="{FF2B5EF4-FFF2-40B4-BE49-F238E27FC236}">
                <a16:creationId xmlns:a16="http://schemas.microsoft.com/office/drawing/2014/main" id="{56D7CB04-795C-47BF-8EB2-3B8652971788}"/>
              </a:ext>
            </a:extLst>
          </p:cNvPr>
          <p:cNvSpPr>
            <a:spLocks noGrp="1"/>
          </p:cNvSpPr>
          <p:nvPr>
            <p:ph type="subTitle" idx="1"/>
          </p:nvPr>
        </p:nvSpPr>
        <p:spPr>
          <a:xfrm>
            <a:off x="7127631" y="4547792"/>
            <a:ext cx="4454768" cy="1524762"/>
          </a:xfrm>
          <a:prstGeom prst="rect">
            <a:avLst/>
          </a:prstGeom>
        </p:spPr>
        <p:txBody>
          <a:bodyPr/>
          <a:lstStyle/>
          <a:p>
            <a:r>
              <a:rPr lang="en-US" sz="2000" dirty="0"/>
              <a:t>For more information, please contact:</a:t>
            </a:r>
          </a:p>
          <a:p>
            <a:endParaRPr lang="en-US" sz="2000" dirty="0"/>
          </a:p>
          <a:p>
            <a:r>
              <a:rPr lang="en-US" sz="2000" dirty="0">
                <a:highlight>
                  <a:srgbClr val="FFFF00"/>
                </a:highlight>
              </a:rPr>
              <a:t>Name</a:t>
            </a:r>
          </a:p>
          <a:p>
            <a:r>
              <a:rPr lang="en-US" sz="2000" dirty="0">
                <a:highlight>
                  <a:srgbClr val="FFFF00"/>
                </a:highlight>
                <a:hlinkClick r:id="rId4"/>
              </a:rPr>
              <a:t>email@email.com</a:t>
            </a:r>
            <a:endParaRPr lang="en-CA" sz="2000" dirty="0">
              <a:highlight>
                <a:srgbClr val="FFFF00"/>
              </a:highlight>
            </a:endParaRPr>
          </a:p>
        </p:txBody>
      </p:sp>
      <p:sp>
        <p:nvSpPr>
          <p:cNvPr id="2" name="Title 1">
            <a:extLst>
              <a:ext uri="{FF2B5EF4-FFF2-40B4-BE49-F238E27FC236}">
                <a16:creationId xmlns:a16="http://schemas.microsoft.com/office/drawing/2014/main" id="{3AB3F31D-8F3F-DC84-3434-C7589818FD09}"/>
              </a:ext>
            </a:extLst>
          </p:cNvPr>
          <p:cNvSpPr>
            <a:spLocks noGrp="1"/>
          </p:cNvSpPr>
          <p:nvPr>
            <p:ph type="title"/>
          </p:nvPr>
        </p:nvSpPr>
        <p:spPr>
          <a:xfrm>
            <a:off x="7280032" y="2471735"/>
            <a:ext cx="4302368" cy="1791222"/>
          </a:xfrm>
          <a:prstGeom prst="rect">
            <a:avLst/>
          </a:prstGeom>
        </p:spPr>
        <p:txBody>
          <a:bodyPr/>
          <a:lstStyle/>
          <a:p>
            <a:r>
              <a:rPr lang="en-CA" dirty="0"/>
              <a:t>Thank you!</a:t>
            </a:r>
          </a:p>
        </p:txBody>
      </p:sp>
      <p:pic>
        <p:nvPicPr>
          <p:cNvPr id="4" name="Picture 3" descr="A logo with a flame&#10;&#10;AI-generated content may be incorrect.">
            <a:extLst>
              <a:ext uri="{FF2B5EF4-FFF2-40B4-BE49-F238E27FC236}">
                <a16:creationId xmlns:a16="http://schemas.microsoft.com/office/drawing/2014/main" id="{EDAB7877-377B-94C0-EB53-FD71A33F5A8B}"/>
              </a:ext>
            </a:extLst>
          </p:cNvPr>
          <p:cNvPicPr>
            <a:picLocks noChangeAspect="1"/>
          </p:cNvPicPr>
          <p:nvPr/>
        </p:nvPicPr>
        <p:blipFill>
          <a:blip r:embed="rId5">
            <a:extLst>
              <a:ext uri="{28A0092B-C50C-407E-A947-70E740481C1C}">
                <a14:useLocalDpi xmlns:a14="http://schemas.microsoft.com/office/drawing/2010/main" val="0"/>
              </a:ext>
            </a:extLst>
          </a:blip>
          <a:srcRect l="25973" b="31067"/>
          <a:stretch>
            <a:fillRect/>
          </a:stretch>
        </p:blipFill>
        <p:spPr>
          <a:xfrm>
            <a:off x="0" y="326109"/>
            <a:ext cx="1871003" cy="6531891"/>
          </a:xfrm>
          <a:prstGeom prst="rect">
            <a:avLst/>
          </a:prstGeom>
        </p:spPr>
      </p:pic>
      <p:grpSp>
        <p:nvGrpSpPr>
          <p:cNvPr id="5" name="Group 4">
            <a:extLst>
              <a:ext uri="{FF2B5EF4-FFF2-40B4-BE49-F238E27FC236}">
                <a16:creationId xmlns:a16="http://schemas.microsoft.com/office/drawing/2014/main" id="{237ADFE7-57F3-C432-4FCA-0D9FFDDE7398}"/>
              </a:ext>
            </a:extLst>
          </p:cNvPr>
          <p:cNvGrpSpPr/>
          <p:nvPr/>
        </p:nvGrpSpPr>
        <p:grpSpPr>
          <a:xfrm>
            <a:off x="0" y="0"/>
            <a:ext cx="12192000" cy="6886903"/>
            <a:chOff x="0" y="0"/>
            <a:chExt cx="12192000" cy="6873765"/>
          </a:xfrm>
        </p:grpSpPr>
        <p:sp>
          <p:nvSpPr>
            <p:cNvPr id="6" name="Rectangle 5">
              <a:extLst>
                <a:ext uri="{FF2B5EF4-FFF2-40B4-BE49-F238E27FC236}">
                  <a16:creationId xmlns:a16="http://schemas.microsoft.com/office/drawing/2014/main" id="{9D8F578D-CE27-1E9E-0FA1-452D79D1FDC1}"/>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27D0A0-4BEA-BD82-A173-5299444DF60E}"/>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6923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524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C37338B0-D21A-111F-A1F9-7BBFC1152947}"/>
              </a:ext>
            </a:extLst>
          </p:cNvPr>
          <p:cNvSpPr txBox="1">
            <a:spLocks/>
          </p:cNvSpPr>
          <p:nvPr/>
        </p:nvSpPr>
        <p:spPr>
          <a:xfrm>
            <a:off x="8341963" y="1667238"/>
            <a:ext cx="1925910" cy="597288"/>
          </a:xfrm>
          <a:prstGeom prst="rect">
            <a:avLst/>
          </a:prstGeom>
          <a:noFill/>
          <a:ln>
            <a:noFill/>
          </a:ln>
        </p:spPr>
        <p:txBody>
          <a:bodyPr spcFirstLastPara="1" wrap="square" lIns="91425" tIns="45700" rIns="91425" bIns="45700" anchor="t" anchorCtr="0">
            <a:noAutofit/>
          </a:bodyPr>
          <a:lstStyle>
            <a:lvl1pPr marL="0" lvl="0" indent="0" algn="l" rtl="0" fontAlgn="base">
              <a:lnSpc>
                <a:spcPct val="100000"/>
              </a:lnSpc>
              <a:spcBef>
                <a:spcPts val="0"/>
              </a:spcBef>
              <a:spcAft>
                <a:spcPts val="0"/>
              </a:spcAft>
              <a:buClr>
                <a:schemeClr val="dk1"/>
              </a:buClr>
              <a:buSzPct val="100000"/>
              <a:buFont typeface="Arial" panose="020B0604020202020204" pitchFamily="34" charset="0"/>
              <a:buNone/>
              <a:defRPr sz="1600" kern="1200">
                <a:solidFill>
                  <a:schemeClr val="bg1"/>
                </a:solidFill>
                <a:latin typeface="+mn-lt"/>
                <a:ea typeface="Encode Sans"/>
                <a:cs typeface="Encode Sans"/>
                <a:sym typeface="Encode Sans"/>
              </a:defRPr>
            </a:lvl1pPr>
            <a:lvl2pPr marL="914400" lvl="1" indent="-342900" algn="l" rtl="0" fontAlgn="base">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rtl="0" fontAlgn="base">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rtl="0" fontAlgn="base">
              <a:lnSpc>
                <a:spcPct val="90000"/>
              </a:lnSpc>
              <a:spcBef>
                <a:spcPts val="500"/>
              </a:spcBef>
              <a:spcAft>
                <a:spcPts val="0"/>
              </a:spcAft>
              <a:buClr>
                <a:schemeClr val="dk1"/>
              </a:buClr>
              <a:buSzPts val="1800"/>
              <a:buFont typeface="Arial" panose="020B0604020202020204" pitchFamily="34" charset="0"/>
              <a:buChar char="•"/>
              <a:defRPr kern="1200">
                <a:solidFill>
                  <a:schemeClr val="tx1"/>
                </a:solidFill>
                <a:latin typeface="+mn-lt"/>
                <a:ea typeface="+mn-ea"/>
                <a:cs typeface="+mn-cs"/>
              </a:defRPr>
            </a:lvl4pPr>
            <a:lvl5pPr marL="2286000" lvl="4" indent="-342900" algn="l" rtl="0" fontAlgn="base">
              <a:lnSpc>
                <a:spcPct val="90000"/>
              </a:lnSpc>
              <a:spcBef>
                <a:spcPts val="500"/>
              </a:spcBef>
              <a:spcAft>
                <a:spcPts val="0"/>
              </a:spcAft>
              <a:buClr>
                <a:schemeClr val="dk1"/>
              </a:buClr>
              <a:buSzPts val="1800"/>
              <a:buFont typeface="Arial" panose="020B0604020202020204" pitchFamily="34" charset="0"/>
              <a:buChar char="•"/>
              <a:defRPr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eaLnBrk="1" hangingPunct="1"/>
            <a:r>
              <a:rPr lang="en-CA" sz="1800" dirty="0"/>
              <a:t>What Is Changing?</a:t>
            </a:r>
          </a:p>
        </p:txBody>
      </p:sp>
      <p:sp>
        <p:nvSpPr>
          <p:cNvPr id="12" name="Text Placeholder 6">
            <a:extLst>
              <a:ext uri="{FF2B5EF4-FFF2-40B4-BE49-F238E27FC236}">
                <a16:creationId xmlns:a16="http://schemas.microsoft.com/office/drawing/2014/main" id="{A97312C2-F20F-0E55-21CD-586E6C5B95E9}"/>
              </a:ext>
            </a:extLst>
          </p:cNvPr>
          <p:cNvSpPr txBox="1">
            <a:spLocks/>
          </p:cNvSpPr>
          <p:nvPr/>
        </p:nvSpPr>
        <p:spPr>
          <a:xfrm>
            <a:off x="8341963" y="4165676"/>
            <a:ext cx="2063054" cy="724475"/>
          </a:xfrm>
          <a:prstGeom prst="rect">
            <a:avLst/>
          </a:prstGeom>
          <a:noFill/>
          <a:ln>
            <a:noFill/>
          </a:ln>
        </p:spPr>
        <p:txBody>
          <a:bodyPr spcFirstLastPara="1" wrap="square" lIns="91425" tIns="45700" rIns="91425" bIns="45700" anchor="t" anchorCtr="0">
            <a:noAutofit/>
          </a:bodyPr>
          <a:lstStyle>
            <a:lvl1pPr marL="0" lvl="0" indent="0" algn="r" rtl="0" fontAlgn="base">
              <a:lnSpc>
                <a:spcPct val="100000"/>
              </a:lnSpc>
              <a:spcBef>
                <a:spcPts val="0"/>
              </a:spcBef>
              <a:spcAft>
                <a:spcPts val="0"/>
              </a:spcAft>
              <a:buClr>
                <a:schemeClr val="dk1"/>
              </a:buClr>
              <a:buSzPct val="100000"/>
              <a:buFont typeface="Arial" panose="020B0604020202020204" pitchFamily="34" charset="0"/>
              <a:buNone/>
              <a:defRPr sz="2000" kern="1200">
                <a:solidFill>
                  <a:schemeClr val="bg1"/>
                </a:solidFill>
                <a:latin typeface="+mn-lt"/>
                <a:ea typeface="Encode Sans"/>
                <a:cs typeface="Encode Sans"/>
                <a:sym typeface="Encode Sans"/>
              </a:defRPr>
            </a:lvl1pPr>
            <a:lvl2pPr marL="914400" lvl="1" indent="-342900" algn="l" rtl="0" fontAlgn="base">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rtl="0" fontAlgn="base">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rtl="0" fontAlgn="base">
              <a:lnSpc>
                <a:spcPct val="90000"/>
              </a:lnSpc>
              <a:spcBef>
                <a:spcPts val="500"/>
              </a:spcBef>
              <a:spcAft>
                <a:spcPts val="0"/>
              </a:spcAft>
              <a:buClr>
                <a:schemeClr val="dk1"/>
              </a:buClr>
              <a:buSzPts val="1800"/>
              <a:buFont typeface="Arial" panose="020B0604020202020204" pitchFamily="34" charset="0"/>
              <a:buChar char="•"/>
              <a:defRPr kern="1200">
                <a:solidFill>
                  <a:schemeClr val="tx1"/>
                </a:solidFill>
                <a:latin typeface="+mn-lt"/>
                <a:ea typeface="+mn-ea"/>
                <a:cs typeface="+mn-cs"/>
              </a:defRPr>
            </a:lvl4pPr>
            <a:lvl5pPr marL="2286000" lvl="4" indent="-342900" algn="l" rtl="0" fontAlgn="base">
              <a:lnSpc>
                <a:spcPct val="90000"/>
              </a:lnSpc>
              <a:spcBef>
                <a:spcPts val="500"/>
              </a:spcBef>
              <a:spcAft>
                <a:spcPts val="0"/>
              </a:spcAft>
              <a:buClr>
                <a:schemeClr val="dk1"/>
              </a:buClr>
              <a:buSzPts val="1800"/>
              <a:buFont typeface="Arial" panose="020B0604020202020204" pitchFamily="34" charset="0"/>
              <a:buChar char="•"/>
              <a:defRPr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l" eaLnBrk="1" hangingPunct="1"/>
            <a:r>
              <a:rPr lang="en-CA" sz="1800" dirty="0"/>
              <a:t>What This Change Means</a:t>
            </a:r>
          </a:p>
        </p:txBody>
      </p:sp>
      <p:sp>
        <p:nvSpPr>
          <p:cNvPr id="13" name="Text Placeholder 8">
            <a:extLst>
              <a:ext uri="{FF2B5EF4-FFF2-40B4-BE49-F238E27FC236}">
                <a16:creationId xmlns:a16="http://schemas.microsoft.com/office/drawing/2014/main" id="{A2C078B0-24A7-0577-2DA7-99DA31ED853E}"/>
              </a:ext>
            </a:extLst>
          </p:cNvPr>
          <p:cNvSpPr txBox="1">
            <a:spLocks/>
          </p:cNvSpPr>
          <p:nvPr/>
        </p:nvSpPr>
        <p:spPr>
          <a:xfrm>
            <a:off x="8341963" y="2836695"/>
            <a:ext cx="2063054" cy="663538"/>
          </a:xfrm>
          <a:prstGeom prst="rect">
            <a:avLst/>
          </a:prstGeom>
          <a:noFill/>
          <a:ln>
            <a:noFill/>
          </a:ln>
        </p:spPr>
        <p:txBody>
          <a:bodyPr spcFirstLastPara="1" wrap="square" lIns="91425" tIns="45700" rIns="91425" bIns="45700" anchor="t" anchorCtr="0">
            <a:noAutofit/>
          </a:bodyPr>
          <a:lstStyle>
            <a:lvl1pPr marL="0" lvl="0" indent="0" algn="r" rtl="0" fontAlgn="base">
              <a:lnSpc>
                <a:spcPct val="100000"/>
              </a:lnSpc>
              <a:spcBef>
                <a:spcPts val="0"/>
              </a:spcBef>
              <a:spcAft>
                <a:spcPts val="0"/>
              </a:spcAft>
              <a:buClr>
                <a:schemeClr val="dk1"/>
              </a:buClr>
              <a:buSzPct val="100000"/>
              <a:buFont typeface="Arial" panose="020B0604020202020204" pitchFamily="34" charset="0"/>
              <a:buNone/>
              <a:defRPr sz="2000" kern="1200">
                <a:solidFill>
                  <a:schemeClr val="bg1"/>
                </a:solidFill>
                <a:latin typeface="+mn-lt"/>
                <a:ea typeface="Encode Sans"/>
                <a:cs typeface="Encode Sans"/>
                <a:sym typeface="Encode Sans"/>
              </a:defRPr>
            </a:lvl1pPr>
            <a:lvl2pPr marL="914400" lvl="1" indent="-342900" algn="l" rtl="0" fontAlgn="base">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rtl="0" fontAlgn="base">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rtl="0" fontAlgn="base">
              <a:lnSpc>
                <a:spcPct val="90000"/>
              </a:lnSpc>
              <a:spcBef>
                <a:spcPts val="500"/>
              </a:spcBef>
              <a:spcAft>
                <a:spcPts val="0"/>
              </a:spcAft>
              <a:buClr>
                <a:schemeClr val="dk1"/>
              </a:buClr>
              <a:buSzPts val="1800"/>
              <a:buFont typeface="Arial" panose="020B0604020202020204" pitchFamily="34" charset="0"/>
              <a:buChar char="•"/>
              <a:defRPr kern="1200">
                <a:solidFill>
                  <a:schemeClr val="tx1"/>
                </a:solidFill>
                <a:latin typeface="+mn-lt"/>
                <a:ea typeface="+mn-ea"/>
                <a:cs typeface="+mn-cs"/>
              </a:defRPr>
            </a:lvl4pPr>
            <a:lvl5pPr marL="2286000" lvl="4" indent="-342900" algn="l" rtl="0" fontAlgn="base">
              <a:lnSpc>
                <a:spcPct val="90000"/>
              </a:lnSpc>
              <a:spcBef>
                <a:spcPts val="500"/>
              </a:spcBef>
              <a:spcAft>
                <a:spcPts val="0"/>
              </a:spcAft>
              <a:buClr>
                <a:schemeClr val="dk1"/>
              </a:buClr>
              <a:buSzPts val="1800"/>
              <a:buFont typeface="Arial" panose="020B0604020202020204" pitchFamily="34" charset="0"/>
              <a:buChar char="•"/>
              <a:defRPr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l" eaLnBrk="1" hangingPunct="1"/>
            <a:r>
              <a:rPr lang="en-CA" sz="1800" dirty="0"/>
              <a:t>Context for Change</a:t>
            </a:r>
          </a:p>
        </p:txBody>
      </p:sp>
      <p:sp>
        <p:nvSpPr>
          <p:cNvPr id="14" name="Text Placeholder 10">
            <a:extLst>
              <a:ext uri="{FF2B5EF4-FFF2-40B4-BE49-F238E27FC236}">
                <a16:creationId xmlns:a16="http://schemas.microsoft.com/office/drawing/2014/main" id="{36810D1D-7DC8-5853-5CDC-F5E001E65C53}"/>
              </a:ext>
            </a:extLst>
          </p:cNvPr>
          <p:cNvSpPr txBox="1">
            <a:spLocks/>
          </p:cNvSpPr>
          <p:nvPr/>
        </p:nvSpPr>
        <p:spPr>
          <a:xfrm>
            <a:off x="8341963" y="5565512"/>
            <a:ext cx="2063054" cy="364894"/>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CA" sz="1800" dirty="0">
                <a:solidFill>
                  <a:schemeClr val="bg1"/>
                </a:solidFill>
              </a:rPr>
              <a:t>Next Steps</a:t>
            </a:r>
          </a:p>
        </p:txBody>
      </p:sp>
      <p:sp>
        <p:nvSpPr>
          <p:cNvPr id="15" name="Text Placeholder 11">
            <a:extLst>
              <a:ext uri="{FF2B5EF4-FFF2-40B4-BE49-F238E27FC236}">
                <a16:creationId xmlns:a16="http://schemas.microsoft.com/office/drawing/2014/main" id="{CEDB04D3-F0A1-FF98-2881-3893A43532F0}"/>
              </a:ext>
            </a:extLst>
          </p:cNvPr>
          <p:cNvSpPr txBox="1">
            <a:spLocks/>
          </p:cNvSpPr>
          <p:nvPr/>
        </p:nvSpPr>
        <p:spPr>
          <a:xfrm>
            <a:off x="7193769" y="1600989"/>
            <a:ext cx="783870" cy="663538"/>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CA" sz="4200" b="1" dirty="0">
                <a:solidFill>
                  <a:schemeClr val="bg1"/>
                </a:solidFill>
              </a:rPr>
              <a:t>01</a:t>
            </a:r>
          </a:p>
        </p:txBody>
      </p:sp>
      <p:sp>
        <p:nvSpPr>
          <p:cNvPr id="16" name="Text Placeholder 12">
            <a:extLst>
              <a:ext uri="{FF2B5EF4-FFF2-40B4-BE49-F238E27FC236}">
                <a16:creationId xmlns:a16="http://schemas.microsoft.com/office/drawing/2014/main" id="{F4E90A18-32CA-CEAE-28A4-F545D5FB0561}"/>
              </a:ext>
            </a:extLst>
          </p:cNvPr>
          <p:cNvSpPr txBox="1">
            <a:spLocks/>
          </p:cNvSpPr>
          <p:nvPr/>
        </p:nvSpPr>
        <p:spPr>
          <a:xfrm>
            <a:off x="7193769" y="4154065"/>
            <a:ext cx="783870" cy="663538"/>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CA" sz="4200" b="1" dirty="0">
                <a:solidFill>
                  <a:schemeClr val="bg1"/>
                </a:solidFill>
              </a:rPr>
              <a:t>03</a:t>
            </a:r>
          </a:p>
        </p:txBody>
      </p:sp>
      <p:sp>
        <p:nvSpPr>
          <p:cNvPr id="17" name="Text Placeholder 13">
            <a:extLst>
              <a:ext uri="{FF2B5EF4-FFF2-40B4-BE49-F238E27FC236}">
                <a16:creationId xmlns:a16="http://schemas.microsoft.com/office/drawing/2014/main" id="{04915644-5BC0-F728-51FF-64A06462CC11}"/>
              </a:ext>
            </a:extLst>
          </p:cNvPr>
          <p:cNvSpPr txBox="1">
            <a:spLocks/>
          </p:cNvSpPr>
          <p:nvPr/>
        </p:nvSpPr>
        <p:spPr>
          <a:xfrm>
            <a:off x="7193769" y="2877527"/>
            <a:ext cx="783870" cy="663538"/>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CA" sz="4200" b="1" dirty="0">
                <a:solidFill>
                  <a:schemeClr val="bg1"/>
                </a:solidFill>
              </a:rPr>
              <a:t>02</a:t>
            </a:r>
          </a:p>
        </p:txBody>
      </p:sp>
      <p:sp>
        <p:nvSpPr>
          <p:cNvPr id="18" name="Text Placeholder 14">
            <a:extLst>
              <a:ext uri="{FF2B5EF4-FFF2-40B4-BE49-F238E27FC236}">
                <a16:creationId xmlns:a16="http://schemas.microsoft.com/office/drawing/2014/main" id="{634406C8-80F6-521A-B9A3-7C773DBD5571}"/>
              </a:ext>
            </a:extLst>
          </p:cNvPr>
          <p:cNvSpPr txBox="1">
            <a:spLocks/>
          </p:cNvSpPr>
          <p:nvPr/>
        </p:nvSpPr>
        <p:spPr>
          <a:xfrm>
            <a:off x="7193769" y="5430603"/>
            <a:ext cx="783870" cy="663538"/>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CA" sz="4200" b="1" dirty="0">
                <a:solidFill>
                  <a:schemeClr val="bg1"/>
                </a:solidFill>
              </a:rPr>
              <a:t>04</a:t>
            </a:r>
          </a:p>
        </p:txBody>
      </p:sp>
      <p:sp>
        <p:nvSpPr>
          <p:cNvPr id="19" name="Title 1">
            <a:extLst>
              <a:ext uri="{FF2B5EF4-FFF2-40B4-BE49-F238E27FC236}">
                <a16:creationId xmlns:a16="http://schemas.microsoft.com/office/drawing/2014/main" id="{6F142334-775A-34CC-5BA4-5A550E1312BC}"/>
              </a:ext>
            </a:extLst>
          </p:cNvPr>
          <p:cNvSpPr>
            <a:spLocks noGrp="1"/>
          </p:cNvSpPr>
          <p:nvPr>
            <p:ph type="title"/>
          </p:nvPr>
        </p:nvSpPr>
        <p:spPr>
          <a:xfrm>
            <a:off x="615950" y="1481067"/>
            <a:ext cx="4135932" cy="1726827"/>
          </a:xfrm>
        </p:spPr>
        <p:txBody>
          <a:bodyPr/>
          <a:lstStyle/>
          <a:p>
            <a:r>
              <a:rPr lang="en-CA" sz="6000" b="1" dirty="0"/>
              <a:t>Table of </a:t>
            </a:r>
            <a:br>
              <a:rPr lang="en-CA" sz="6000" b="1" dirty="0"/>
            </a:br>
            <a:r>
              <a:rPr lang="en-CA" sz="6000" b="1" dirty="0"/>
              <a:t>Contents</a:t>
            </a:r>
          </a:p>
        </p:txBody>
      </p:sp>
    </p:spTree>
    <p:extLst>
      <p:ext uri="{BB962C8B-B14F-4D97-AF65-F5344CB8AC3E}">
        <p14:creationId xmlns:p14="http://schemas.microsoft.com/office/powerpoint/2010/main" val="2636434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descr="A group of people in karate uniforms&#10;&#10;AI-generated content may be incorrect.">
            <a:extLst>
              <a:ext uri="{FF2B5EF4-FFF2-40B4-BE49-F238E27FC236}">
                <a16:creationId xmlns:a16="http://schemas.microsoft.com/office/drawing/2014/main" id="{D57B90EC-FAB2-3F2C-7C12-87075E2B2BA9}"/>
              </a:ext>
            </a:extLst>
          </p:cNvPr>
          <p:cNvPicPr>
            <a:picLocks noChangeAspect="1"/>
          </p:cNvPicPr>
          <p:nvPr/>
        </p:nvPicPr>
        <p:blipFill>
          <a:blip r:embed="rId2">
            <a:extLst>
              <a:ext uri="{28A0092B-C50C-407E-A947-70E740481C1C}">
                <a14:useLocalDpi xmlns:a14="http://schemas.microsoft.com/office/drawing/2010/main" val="0"/>
              </a:ext>
            </a:extLst>
          </a:blip>
          <a:srcRect l="13717" r="27583"/>
          <a:stretch>
            <a:fillRect/>
          </a:stretch>
        </p:blipFill>
        <p:spPr>
          <a:xfrm>
            <a:off x="0" y="33337"/>
            <a:ext cx="5979695" cy="6791325"/>
          </a:xfrm>
          <a:prstGeom prst="rect">
            <a:avLst/>
          </a:prstGeom>
        </p:spPr>
      </p:pic>
      <p:sp>
        <p:nvSpPr>
          <p:cNvPr id="19" name="Title 18">
            <a:extLst>
              <a:ext uri="{FF2B5EF4-FFF2-40B4-BE49-F238E27FC236}">
                <a16:creationId xmlns:a16="http://schemas.microsoft.com/office/drawing/2014/main" id="{CC98DA54-8500-55E3-1826-68D59889E66D}"/>
              </a:ext>
            </a:extLst>
          </p:cNvPr>
          <p:cNvSpPr>
            <a:spLocks noGrp="1"/>
          </p:cNvSpPr>
          <p:nvPr>
            <p:ph type="title"/>
          </p:nvPr>
        </p:nvSpPr>
        <p:spPr/>
        <p:txBody>
          <a:bodyPr/>
          <a:lstStyle/>
          <a:p>
            <a:r>
              <a:rPr lang="en-CA" dirty="0"/>
              <a:t>What is Changing?</a:t>
            </a:r>
          </a:p>
        </p:txBody>
      </p:sp>
      <p:sp>
        <p:nvSpPr>
          <p:cNvPr id="20" name="Subtitle 19">
            <a:extLst>
              <a:ext uri="{FF2B5EF4-FFF2-40B4-BE49-F238E27FC236}">
                <a16:creationId xmlns:a16="http://schemas.microsoft.com/office/drawing/2014/main" id="{5A77F7DD-BF27-6E56-74DC-F672D63F1187}"/>
              </a:ext>
            </a:extLst>
          </p:cNvPr>
          <p:cNvSpPr>
            <a:spLocks noGrp="1"/>
          </p:cNvSpPr>
          <p:nvPr>
            <p:ph type="subTitle" idx="1"/>
          </p:nvPr>
        </p:nvSpPr>
        <p:spPr/>
        <p:txBody>
          <a:bodyPr/>
          <a:lstStyle/>
          <a:p>
            <a:r>
              <a:rPr lang="en-CA" dirty="0"/>
              <a:t>01</a:t>
            </a:r>
          </a:p>
        </p:txBody>
      </p:sp>
      <p:pic>
        <p:nvPicPr>
          <p:cNvPr id="21" name="Picture 20" descr="A logo with a flame&#10;&#10;AI-generated content may be incorrect.">
            <a:extLst>
              <a:ext uri="{FF2B5EF4-FFF2-40B4-BE49-F238E27FC236}">
                <a16:creationId xmlns:a16="http://schemas.microsoft.com/office/drawing/2014/main" id="{6C650E2B-D150-2DF9-D914-6D4572D96E66}"/>
              </a:ext>
            </a:extLst>
          </p:cNvPr>
          <p:cNvPicPr>
            <a:picLocks noChangeAspect="1"/>
          </p:cNvPicPr>
          <p:nvPr/>
        </p:nvPicPr>
        <p:blipFill>
          <a:blip r:embed="rId3">
            <a:extLst>
              <a:ext uri="{28A0092B-C50C-407E-A947-70E740481C1C}">
                <a14:useLocalDpi xmlns:a14="http://schemas.microsoft.com/office/drawing/2010/main" val="0"/>
              </a:ext>
            </a:extLst>
          </a:blip>
          <a:srcRect l="25973" b="31067"/>
          <a:stretch>
            <a:fillRect/>
          </a:stretch>
        </p:blipFill>
        <p:spPr>
          <a:xfrm>
            <a:off x="0" y="2045859"/>
            <a:ext cx="1382535" cy="4826591"/>
          </a:xfrm>
          <a:prstGeom prst="rect">
            <a:avLst/>
          </a:prstGeom>
        </p:spPr>
      </p:pic>
      <p:grpSp>
        <p:nvGrpSpPr>
          <p:cNvPr id="22" name="Group 21">
            <a:extLst>
              <a:ext uri="{FF2B5EF4-FFF2-40B4-BE49-F238E27FC236}">
                <a16:creationId xmlns:a16="http://schemas.microsoft.com/office/drawing/2014/main" id="{2C02069A-1F6B-68F6-5CAE-F40A75693008}"/>
              </a:ext>
            </a:extLst>
          </p:cNvPr>
          <p:cNvGrpSpPr/>
          <p:nvPr/>
        </p:nvGrpSpPr>
        <p:grpSpPr>
          <a:xfrm>
            <a:off x="0" y="0"/>
            <a:ext cx="12192000" cy="6886903"/>
            <a:chOff x="0" y="0"/>
            <a:chExt cx="12192000" cy="6873765"/>
          </a:xfrm>
        </p:grpSpPr>
        <p:sp>
          <p:nvSpPr>
            <p:cNvPr id="23" name="Rectangle 22">
              <a:extLst>
                <a:ext uri="{FF2B5EF4-FFF2-40B4-BE49-F238E27FC236}">
                  <a16:creationId xmlns:a16="http://schemas.microsoft.com/office/drawing/2014/main" id="{14F2D187-D19D-7228-D83F-5EADA57F7E79}"/>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5D87E13-3C62-8A91-6FBD-81BB3503BF8F}"/>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2363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
          <a:extLst>
            <a:ext uri="{FF2B5EF4-FFF2-40B4-BE49-F238E27FC236}">
              <a16:creationId xmlns:a16="http://schemas.microsoft.com/office/drawing/2014/main" id="{AA4BC9F8-7ED3-95CF-A50A-0B8BE77EF00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E76FF17-A763-0FFD-8E6C-76347688CF24}"/>
              </a:ext>
            </a:extLst>
          </p:cNvPr>
          <p:cNvSpPr>
            <a:spLocks noGrp="1"/>
          </p:cNvSpPr>
          <p:nvPr>
            <p:ph type="title"/>
          </p:nvPr>
        </p:nvSpPr>
        <p:spPr/>
        <p:txBody>
          <a:bodyPr/>
          <a:lstStyle/>
          <a:p>
            <a:r>
              <a:rPr lang="en-CA" b="0" dirty="0"/>
              <a:t>Transition of MED to an eLearning Module</a:t>
            </a:r>
          </a:p>
        </p:txBody>
      </p:sp>
      <p:sp>
        <p:nvSpPr>
          <p:cNvPr id="3" name="Text Placeholder 2">
            <a:extLst>
              <a:ext uri="{FF2B5EF4-FFF2-40B4-BE49-F238E27FC236}">
                <a16:creationId xmlns:a16="http://schemas.microsoft.com/office/drawing/2014/main" id="{CFD31AC3-C060-1DB8-D89E-EF7C57529ADD}"/>
              </a:ext>
            </a:extLst>
          </p:cNvPr>
          <p:cNvSpPr>
            <a:spLocks noGrp="1"/>
          </p:cNvSpPr>
          <p:nvPr>
            <p:ph type="body" idx="1"/>
          </p:nvPr>
        </p:nvSpPr>
        <p:spPr>
          <a:xfrm>
            <a:off x="525553" y="2161015"/>
            <a:ext cx="10508207" cy="4017009"/>
          </a:xfrm>
        </p:spPr>
        <p:txBody>
          <a:bodyPr/>
          <a:lstStyle/>
          <a:p>
            <a:pPr marL="285750" indent="-285750">
              <a:buFont typeface="Arial" panose="020B0604020202020204" pitchFamily="34" charset="0"/>
              <a:buChar char="•"/>
            </a:pPr>
            <a:r>
              <a:rPr lang="en-CA" sz="1800" dirty="0"/>
              <a:t>The MED training and evaluation will be combined into one eLearning module available through </a:t>
            </a:r>
            <a:r>
              <a:rPr lang="en-CA" sz="1800" i="1" dirty="0"/>
              <a:t>The Locker</a:t>
            </a:r>
            <a:r>
              <a:rPr lang="en-CA" sz="1800" dirty="0"/>
              <a:t> Learning Management System (LMS).</a:t>
            </a:r>
          </a:p>
          <a:p>
            <a:pPr marL="285750" indent="-285750">
              <a:buFont typeface="Arial" panose="020B0604020202020204" pitchFamily="34" charset="0"/>
              <a:buChar char="•"/>
            </a:pPr>
            <a:endParaRPr lang="en-CA" sz="1800" dirty="0"/>
          </a:p>
          <a:p>
            <a:pPr marL="285750" indent="-285750">
              <a:buFont typeface="Arial" panose="020B0604020202020204" pitchFamily="34" charset="0"/>
              <a:buChar char="•"/>
            </a:pPr>
            <a:r>
              <a:rPr lang="en-CA" sz="1800" dirty="0"/>
              <a:t>MED training will no longer be offered through facilitated delivery (in person, virtual-synchronous, home study) through the Provincial/Territorial Coaching Representatives (P/TCRs) or integrated National Sport Organizations (NSOs) and Provincial/Territorial Sport Organizations (P/TSOs). Training and evaluation will be accessed in the same eLearning module available in the Locker. </a:t>
            </a:r>
          </a:p>
          <a:p>
            <a:pPr marL="285750" indent="-285750">
              <a:buFont typeface="Arial" panose="020B0604020202020204" pitchFamily="34" charset="0"/>
              <a:buChar char="•"/>
            </a:pPr>
            <a:endParaRPr lang="en-CA" sz="1800" dirty="0"/>
          </a:p>
          <a:p>
            <a:pPr marL="285750" indent="-285750">
              <a:buFont typeface="Arial" panose="020B0604020202020204" pitchFamily="34" charset="0"/>
              <a:buChar char="•"/>
            </a:pPr>
            <a:r>
              <a:rPr lang="en-CA" sz="1800" dirty="0">
                <a:solidFill>
                  <a:srgbClr val="FF0000"/>
                </a:solidFill>
              </a:rPr>
              <a:t>[All sports who currently deliver MED through sport specific delivery] </a:t>
            </a:r>
            <a:r>
              <a:rPr lang="en-CA" sz="1800" dirty="0"/>
              <a:t>[</a:t>
            </a:r>
            <a:r>
              <a:rPr lang="en-CA" sz="1800" dirty="0">
                <a:highlight>
                  <a:srgbClr val="FFFF00"/>
                </a:highlight>
              </a:rPr>
              <a:t>Insert NSO name here</a:t>
            </a:r>
            <a:r>
              <a:rPr lang="en-CA" sz="1800" dirty="0"/>
              <a:t>] will revise their NCCP content to remove MED training.</a:t>
            </a:r>
          </a:p>
          <a:p>
            <a:pPr marL="285750" indent="-285750">
              <a:buFont typeface="Arial" panose="020B0604020202020204" pitchFamily="34" charset="0"/>
              <a:buChar char="•"/>
            </a:pPr>
            <a:endParaRPr lang="en-CA" sz="1800" dirty="0"/>
          </a:p>
          <a:p>
            <a:pPr marL="285750" indent="-285750">
              <a:buFont typeface="Arial" panose="020B0604020202020204" pitchFamily="34" charset="0"/>
              <a:buChar char="•"/>
            </a:pPr>
            <a:r>
              <a:rPr lang="en-CA" sz="1800" dirty="0"/>
              <a:t>This change will come into effect April 1, 2026. </a:t>
            </a:r>
          </a:p>
          <a:p>
            <a:pPr marL="285750" indent="-285750">
              <a:buFont typeface="Arial" panose="020B0604020202020204" pitchFamily="34" charset="0"/>
              <a:buChar char="•"/>
            </a:pPr>
            <a:endParaRPr lang="en-CA" sz="1800" dirty="0"/>
          </a:p>
          <a:p>
            <a:pPr marL="285750" indent="-285750">
              <a:buFont typeface="Arial" panose="020B0604020202020204" pitchFamily="34" charset="0"/>
              <a:buChar char="•"/>
            </a:pPr>
            <a:r>
              <a:rPr lang="en-CA" sz="1800" dirty="0"/>
              <a:t>After April 1, 2026, the existing online evaluation will no longer be available through </a:t>
            </a:r>
            <a:r>
              <a:rPr lang="en-CA" sz="1800" i="1" dirty="0">
                <a:hlinkClick r:id="rId3"/>
              </a:rPr>
              <a:t>The Locker</a:t>
            </a:r>
            <a:r>
              <a:rPr lang="en-CA" sz="1800" dirty="0"/>
              <a:t>. </a:t>
            </a:r>
          </a:p>
        </p:txBody>
      </p:sp>
      <p:sp>
        <p:nvSpPr>
          <p:cNvPr id="10" name="Text Placeholder 9">
            <a:extLst>
              <a:ext uri="{FF2B5EF4-FFF2-40B4-BE49-F238E27FC236}">
                <a16:creationId xmlns:a16="http://schemas.microsoft.com/office/drawing/2014/main" id="{53044A7C-E968-3DC5-F652-68CEF27A06AC}"/>
              </a:ext>
            </a:extLst>
          </p:cNvPr>
          <p:cNvSpPr>
            <a:spLocks noGrp="1"/>
          </p:cNvSpPr>
          <p:nvPr>
            <p:ph type="body" idx="14"/>
          </p:nvPr>
        </p:nvSpPr>
        <p:spPr>
          <a:xfrm>
            <a:off x="525552" y="1355141"/>
            <a:ext cx="10131381" cy="464390"/>
          </a:xfrm>
        </p:spPr>
        <p:txBody>
          <a:bodyPr/>
          <a:lstStyle/>
          <a:p>
            <a:r>
              <a:rPr lang="en-CA" dirty="0"/>
              <a:t>What Is Changing?</a:t>
            </a:r>
          </a:p>
        </p:txBody>
      </p:sp>
    </p:spTree>
    <p:extLst>
      <p:ext uri="{BB962C8B-B14F-4D97-AF65-F5344CB8AC3E}">
        <p14:creationId xmlns:p14="http://schemas.microsoft.com/office/powerpoint/2010/main" val="1324284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E45B0-F11D-91CB-9018-0075AFFC3729}"/>
            </a:ext>
          </a:extLst>
        </p:cNvPr>
        <p:cNvGrpSpPr/>
        <p:nvPr/>
      </p:nvGrpSpPr>
      <p:grpSpPr>
        <a:xfrm>
          <a:off x="0" y="0"/>
          <a:ext cx="0" cy="0"/>
          <a:chOff x="0" y="0"/>
          <a:chExt cx="0" cy="0"/>
        </a:xfrm>
      </p:grpSpPr>
      <p:pic>
        <p:nvPicPr>
          <p:cNvPr id="6" name="Picture 5" descr="A group of people in snow&#10;&#10;AI-generated content may be incorrect.">
            <a:extLst>
              <a:ext uri="{FF2B5EF4-FFF2-40B4-BE49-F238E27FC236}">
                <a16:creationId xmlns:a16="http://schemas.microsoft.com/office/drawing/2014/main" id="{657FE9CC-E830-FC07-79A7-68F895FBD614}"/>
              </a:ext>
            </a:extLst>
          </p:cNvPr>
          <p:cNvPicPr>
            <a:picLocks noChangeAspect="1"/>
          </p:cNvPicPr>
          <p:nvPr/>
        </p:nvPicPr>
        <p:blipFill>
          <a:blip r:embed="rId2">
            <a:extLst>
              <a:ext uri="{28A0092B-C50C-407E-A947-70E740481C1C}">
                <a14:useLocalDpi xmlns:a14="http://schemas.microsoft.com/office/drawing/2010/main" val="0"/>
              </a:ext>
            </a:extLst>
          </a:blip>
          <a:srcRect l="32931" r="9066"/>
          <a:stretch>
            <a:fillRect/>
          </a:stretch>
        </p:blipFill>
        <p:spPr>
          <a:xfrm>
            <a:off x="0" y="0"/>
            <a:ext cx="5979600" cy="6872965"/>
          </a:xfrm>
          <a:prstGeom prst="rect">
            <a:avLst/>
          </a:prstGeom>
        </p:spPr>
      </p:pic>
      <p:sp>
        <p:nvSpPr>
          <p:cNvPr id="2" name="Title 1">
            <a:extLst>
              <a:ext uri="{FF2B5EF4-FFF2-40B4-BE49-F238E27FC236}">
                <a16:creationId xmlns:a16="http://schemas.microsoft.com/office/drawing/2014/main" id="{94559843-FAD5-4BB5-1B1A-9B9C076F1FAB}"/>
              </a:ext>
            </a:extLst>
          </p:cNvPr>
          <p:cNvSpPr>
            <a:spLocks noGrp="1"/>
          </p:cNvSpPr>
          <p:nvPr>
            <p:ph type="title"/>
          </p:nvPr>
        </p:nvSpPr>
        <p:spPr/>
        <p:txBody>
          <a:bodyPr/>
          <a:lstStyle/>
          <a:p>
            <a:r>
              <a:rPr lang="en-CA" dirty="0"/>
              <a:t>Context for Change</a:t>
            </a:r>
          </a:p>
        </p:txBody>
      </p:sp>
      <p:sp>
        <p:nvSpPr>
          <p:cNvPr id="3" name="Subtitle 2">
            <a:extLst>
              <a:ext uri="{FF2B5EF4-FFF2-40B4-BE49-F238E27FC236}">
                <a16:creationId xmlns:a16="http://schemas.microsoft.com/office/drawing/2014/main" id="{2EBFD3BD-EA3B-B397-EA51-D9686E36653E}"/>
              </a:ext>
            </a:extLst>
          </p:cNvPr>
          <p:cNvSpPr>
            <a:spLocks noGrp="1"/>
          </p:cNvSpPr>
          <p:nvPr>
            <p:ph type="subTitle" idx="1"/>
          </p:nvPr>
        </p:nvSpPr>
        <p:spPr/>
        <p:txBody>
          <a:bodyPr/>
          <a:lstStyle/>
          <a:p>
            <a:r>
              <a:rPr lang="en-CA" dirty="0"/>
              <a:t>02</a:t>
            </a:r>
          </a:p>
        </p:txBody>
      </p:sp>
      <p:grpSp>
        <p:nvGrpSpPr>
          <p:cNvPr id="22" name="Group 21">
            <a:extLst>
              <a:ext uri="{FF2B5EF4-FFF2-40B4-BE49-F238E27FC236}">
                <a16:creationId xmlns:a16="http://schemas.microsoft.com/office/drawing/2014/main" id="{93F50856-25C6-AA0B-2899-005DB3C84783}"/>
              </a:ext>
            </a:extLst>
          </p:cNvPr>
          <p:cNvGrpSpPr/>
          <p:nvPr/>
        </p:nvGrpSpPr>
        <p:grpSpPr>
          <a:xfrm>
            <a:off x="0" y="0"/>
            <a:ext cx="12192000" cy="6886903"/>
            <a:chOff x="0" y="0"/>
            <a:chExt cx="12192000" cy="6873765"/>
          </a:xfrm>
        </p:grpSpPr>
        <p:sp>
          <p:nvSpPr>
            <p:cNvPr id="23" name="Rectangle 22">
              <a:extLst>
                <a:ext uri="{FF2B5EF4-FFF2-40B4-BE49-F238E27FC236}">
                  <a16:creationId xmlns:a16="http://schemas.microsoft.com/office/drawing/2014/main" id="{55E62CF8-4886-90B2-7160-1FB6B06487C7}"/>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515BE27-234F-6A3B-4E93-406645D14327}"/>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logo with a flame&#10;&#10;AI-generated content may be incorrect.">
            <a:extLst>
              <a:ext uri="{FF2B5EF4-FFF2-40B4-BE49-F238E27FC236}">
                <a16:creationId xmlns:a16="http://schemas.microsoft.com/office/drawing/2014/main" id="{5E2E719C-07BB-E886-C8DA-2F0B72860D65}"/>
              </a:ext>
            </a:extLst>
          </p:cNvPr>
          <p:cNvPicPr>
            <a:picLocks noChangeAspect="1"/>
          </p:cNvPicPr>
          <p:nvPr/>
        </p:nvPicPr>
        <p:blipFill>
          <a:blip r:embed="rId3">
            <a:extLst>
              <a:ext uri="{28A0092B-C50C-407E-A947-70E740481C1C}">
                <a14:useLocalDpi xmlns:a14="http://schemas.microsoft.com/office/drawing/2010/main" val="0"/>
              </a:ext>
            </a:extLst>
          </a:blip>
          <a:srcRect l="25973" b="31067"/>
          <a:stretch>
            <a:fillRect/>
          </a:stretch>
        </p:blipFill>
        <p:spPr>
          <a:xfrm>
            <a:off x="0" y="2045859"/>
            <a:ext cx="1382535" cy="4826591"/>
          </a:xfrm>
          <a:prstGeom prst="rect">
            <a:avLst/>
          </a:prstGeom>
        </p:spPr>
      </p:pic>
    </p:spTree>
    <p:extLst>
      <p:ext uri="{BB962C8B-B14F-4D97-AF65-F5344CB8AC3E}">
        <p14:creationId xmlns:p14="http://schemas.microsoft.com/office/powerpoint/2010/main" val="3709099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
          <a:extLst>
            <a:ext uri="{FF2B5EF4-FFF2-40B4-BE49-F238E27FC236}">
              <a16:creationId xmlns:a16="http://schemas.microsoft.com/office/drawing/2014/main" id="{91C43974-642A-1AB6-A520-5443132E18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9CD0256-297B-ECF0-4D32-C857F2C4B5C4}"/>
              </a:ext>
            </a:extLst>
          </p:cNvPr>
          <p:cNvSpPr>
            <a:spLocks noGrp="1"/>
          </p:cNvSpPr>
          <p:nvPr>
            <p:ph type="title"/>
          </p:nvPr>
        </p:nvSpPr>
        <p:spPr/>
        <p:txBody>
          <a:bodyPr/>
          <a:lstStyle/>
          <a:p>
            <a:r>
              <a:rPr lang="en-CA" b="0" dirty="0"/>
              <a:t>Transition of MED to an eLearning Module</a:t>
            </a:r>
          </a:p>
        </p:txBody>
      </p:sp>
      <p:sp>
        <p:nvSpPr>
          <p:cNvPr id="3" name="Text Placeholder 2">
            <a:extLst>
              <a:ext uri="{FF2B5EF4-FFF2-40B4-BE49-F238E27FC236}">
                <a16:creationId xmlns:a16="http://schemas.microsoft.com/office/drawing/2014/main" id="{08B873B5-DDEA-B855-B110-6AE6E33DF0CB}"/>
              </a:ext>
            </a:extLst>
          </p:cNvPr>
          <p:cNvSpPr>
            <a:spLocks noGrp="1"/>
          </p:cNvSpPr>
          <p:nvPr>
            <p:ph type="body" idx="1"/>
          </p:nvPr>
        </p:nvSpPr>
        <p:spPr>
          <a:xfrm>
            <a:off x="525553" y="1952470"/>
            <a:ext cx="10974785" cy="3765424"/>
          </a:xfrm>
        </p:spPr>
        <p:txBody>
          <a:bodyPr/>
          <a:lstStyle/>
          <a:p>
            <a:pPr marL="285750" indent="-285750">
              <a:buFont typeface="Arial" panose="020B0604020202020204" pitchFamily="34" charset="0"/>
              <a:buChar char="•"/>
            </a:pPr>
            <a:r>
              <a:rPr lang="en-CA" sz="1800" dirty="0"/>
              <a:t>Data and insights on the behaviours of coaches are showing that more coaches across the country are starting to opt to take training in an eLearning format. It means they can do it anytime, from anywhere, at their own pace. In fact, data is showing a trend that more new coaches are opting to forego in-person and synchronous training workshops and proceed directly to MED online evaluation. </a:t>
            </a:r>
          </a:p>
          <a:p>
            <a:pPr marL="285750" indent="-285750">
              <a:buClr>
                <a:srgbClr val="000000"/>
              </a:buClr>
              <a:buChar char="•"/>
            </a:pPr>
            <a:endParaRPr lang="en-CA" sz="1800" dirty="0"/>
          </a:p>
          <a:p>
            <a:pPr marL="285750" indent="-285750">
              <a:buClr>
                <a:srgbClr val="000000"/>
              </a:buClr>
              <a:buFont typeface="Arial" panose="020B0604020202020204" pitchFamily="34" charset="0"/>
              <a:buChar char="•"/>
            </a:pPr>
            <a:r>
              <a:rPr lang="en-CA" sz="1800" dirty="0"/>
              <a:t>Additionally, some coaches coaching across multiple sports are experiencing duplication as they take the same training in both a multi-sport and sport-specific environment.</a:t>
            </a:r>
          </a:p>
          <a:p>
            <a:pPr marL="285750" indent="-285750">
              <a:buFont typeface="Arial" panose="020B0604020202020204" pitchFamily="34" charset="0"/>
              <a:buChar char="•"/>
            </a:pPr>
            <a:endParaRPr lang="en-CA" sz="1800" dirty="0"/>
          </a:p>
          <a:p>
            <a:pPr marL="285750" indent="-285750">
              <a:buFont typeface="Arial" panose="020B0604020202020204" pitchFamily="34" charset="0"/>
              <a:buChar char="•"/>
            </a:pPr>
            <a:r>
              <a:rPr lang="en-CA" sz="1800" dirty="0"/>
              <a:t>By moving MED training from facilitated delivery (in-person, online synchronous workshops, and home study) to an eLearning module, we will increase accessibility, streamline delivery, and enhance program impact. </a:t>
            </a:r>
          </a:p>
          <a:p>
            <a:pPr marL="285750" indent="-285750">
              <a:buClr>
                <a:srgbClr val="000000"/>
              </a:buClr>
              <a:buChar char="•"/>
            </a:pPr>
            <a:endParaRPr lang="en-CA" sz="1800" dirty="0">
              <a:cs typeface="Arial"/>
            </a:endParaRPr>
          </a:p>
          <a:p>
            <a:pPr marL="285750" indent="-285750">
              <a:buClr>
                <a:srgbClr val="000000"/>
              </a:buClr>
              <a:buChar char="•"/>
            </a:pPr>
            <a:r>
              <a:rPr lang="en-CA" sz="1800" dirty="0">
                <a:cs typeface="Arial"/>
              </a:rPr>
              <a:t>This change represents a strategic shift to strengthen partnerships and elevate consistency across the National Coaching Certification Program (NCCP) ecosystem. </a:t>
            </a:r>
          </a:p>
          <a:p>
            <a:pPr marL="285750" indent="-285750">
              <a:buFont typeface="Arial" panose="020B0604020202020204" pitchFamily="34" charset="0"/>
              <a:buChar char="•"/>
            </a:pPr>
            <a:endParaRPr lang="en-CA" sz="1800" dirty="0">
              <a:cs typeface="Arial"/>
            </a:endParaRPr>
          </a:p>
          <a:p>
            <a:pPr marL="285750" indent="-285750">
              <a:buFont typeface="Arial" panose="020B0604020202020204" pitchFamily="34" charset="0"/>
              <a:buChar char="•"/>
            </a:pPr>
            <a:r>
              <a:rPr lang="en-CA" sz="1800" dirty="0"/>
              <a:t>This change will also ensure all coaches receive consistent content and evaluation. </a:t>
            </a:r>
          </a:p>
        </p:txBody>
      </p:sp>
      <p:sp>
        <p:nvSpPr>
          <p:cNvPr id="10" name="Text Placeholder 9">
            <a:extLst>
              <a:ext uri="{FF2B5EF4-FFF2-40B4-BE49-F238E27FC236}">
                <a16:creationId xmlns:a16="http://schemas.microsoft.com/office/drawing/2014/main" id="{5DB636FD-E7D0-735D-D73A-371D0B8D32A8}"/>
              </a:ext>
            </a:extLst>
          </p:cNvPr>
          <p:cNvSpPr>
            <a:spLocks noGrp="1"/>
          </p:cNvSpPr>
          <p:nvPr>
            <p:ph type="body" idx="14"/>
          </p:nvPr>
        </p:nvSpPr>
        <p:spPr/>
        <p:txBody>
          <a:bodyPr/>
          <a:lstStyle/>
          <a:p>
            <a:r>
              <a:rPr lang="en-CA" dirty="0"/>
              <a:t>Context for Change</a:t>
            </a:r>
          </a:p>
        </p:txBody>
      </p:sp>
    </p:spTree>
    <p:extLst>
      <p:ext uri="{BB962C8B-B14F-4D97-AF65-F5344CB8AC3E}">
        <p14:creationId xmlns:p14="http://schemas.microsoft.com/office/powerpoint/2010/main" val="1600979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45DA7-E93B-1D7A-693E-CCA243187C5C}"/>
            </a:ext>
          </a:extLst>
        </p:cNvPr>
        <p:cNvGrpSpPr/>
        <p:nvPr/>
      </p:nvGrpSpPr>
      <p:grpSpPr>
        <a:xfrm>
          <a:off x="0" y="0"/>
          <a:ext cx="0" cy="0"/>
          <a:chOff x="0" y="0"/>
          <a:chExt cx="0" cy="0"/>
        </a:xfrm>
      </p:grpSpPr>
      <p:pic>
        <p:nvPicPr>
          <p:cNvPr id="6" name="Picture 5" descr="Person holding a soccer ball">
            <a:extLst>
              <a:ext uri="{FF2B5EF4-FFF2-40B4-BE49-F238E27FC236}">
                <a16:creationId xmlns:a16="http://schemas.microsoft.com/office/drawing/2014/main" id="{30CDE18E-075C-A72E-E076-602DC0024FE6}"/>
              </a:ext>
            </a:extLst>
          </p:cNvPr>
          <p:cNvPicPr>
            <a:picLocks noChangeAspect="1"/>
          </p:cNvPicPr>
          <p:nvPr/>
        </p:nvPicPr>
        <p:blipFill>
          <a:blip r:embed="rId2">
            <a:extLst>
              <a:ext uri="{28A0092B-C50C-407E-A947-70E740481C1C}">
                <a14:useLocalDpi xmlns:a14="http://schemas.microsoft.com/office/drawing/2010/main" val="0"/>
              </a:ext>
            </a:extLst>
          </a:blip>
          <a:srcRect l="20999" r="20999"/>
          <a:stretch/>
        </p:blipFill>
        <p:spPr>
          <a:xfrm>
            <a:off x="0" y="0"/>
            <a:ext cx="5979600" cy="6872965"/>
          </a:xfrm>
          <a:prstGeom prst="rect">
            <a:avLst/>
          </a:prstGeom>
        </p:spPr>
      </p:pic>
      <p:sp>
        <p:nvSpPr>
          <p:cNvPr id="2" name="Title 1">
            <a:extLst>
              <a:ext uri="{FF2B5EF4-FFF2-40B4-BE49-F238E27FC236}">
                <a16:creationId xmlns:a16="http://schemas.microsoft.com/office/drawing/2014/main" id="{EC9E1617-FCA7-9C8C-7F09-C4979DF64A95}"/>
              </a:ext>
            </a:extLst>
          </p:cNvPr>
          <p:cNvSpPr>
            <a:spLocks noGrp="1"/>
          </p:cNvSpPr>
          <p:nvPr>
            <p:ph type="title"/>
          </p:nvPr>
        </p:nvSpPr>
        <p:spPr/>
        <p:txBody>
          <a:bodyPr/>
          <a:lstStyle/>
          <a:p>
            <a:r>
              <a:rPr lang="en-CA" dirty="0"/>
              <a:t>What This Change Means</a:t>
            </a:r>
          </a:p>
        </p:txBody>
      </p:sp>
      <p:sp>
        <p:nvSpPr>
          <p:cNvPr id="3" name="Subtitle 2">
            <a:extLst>
              <a:ext uri="{FF2B5EF4-FFF2-40B4-BE49-F238E27FC236}">
                <a16:creationId xmlns:a16="http://schemas.microsoft.com/office/drawing/2014/main" id="{4BF5692E-51A2-911D-0B95-3D090CD09712}"/>
              </a:ext>
            </a:extLst>
          </p:cNvPr>
          <p:cNvSpPr>
            <a:spLocks noGrp="1"/>
          </p:cNvSpPr>
          <p:nvPr>
            <p:ph type="subTitle" idx="1"/>
          </p:nvPr>
        </p:nvSpPr>
        <p:spPr/>
        <p:txBody>
          <a:bodyPr/>
          <a:lstStyle/>
          <a:p>
            <a:r>
              <a:rPr lang="en-CA" dirty="0"/>
              <a:t>03</a:t>
            </a:r>
          </a:p>
        </p:txBody>
      </p:sp>
      <p:grpSp>
        <p:nvGrpSpPr>
          <p:cNvPr id="22" name="Group 21">
            <a:extLst>
              <a:ext uri="{FF2B5EF4-FFF2-40B4-BE49-F238E27FC236}">
                <a16:creationId xmlns:a16="http://schemas.microsoft.com/office/drawing/2014/main" id="{C732F49A-7B75-081E-3307-CC40C7644CE3}"/>
              </a:ext>
            </a:extLst>
          </p:cNvPr>
          <p:cNvGrpSpPr/>
          <p:nvPr/>
        </p:nvGrpSpPr>
        <p:grpSpPr>
          <a:xfrm>
            <a:off x="0" y="0"/>
            <a:ext cx="12192000" cy="6886903"/>
            <a:chOff x="0" y="0"/>
            <a:chExt cx="12192000" cy="6873765"/>
          </a:xfrm>
        </p:grpSpPr>
        <p:sp>
          <p:nvSpPr>
            <p:cNvPr id="23" name="Rectangle 22">
              <a:extLst>
                <a:ext uri="{FF2B5EF4-FFF2-40B4-BE49-F238E27FC236}">
                  <a16:creationId xmlns:a16="http://schemas.microsoft.com/office/drawing/2014/main" id="{2084452D-8BAB-2DD6-91A5-6E504B754604}"/>
                </a:ext>
              </a:extLst>
            </p:cNvPr>
            <p:cNvSpPr/>
            <p:nvPr/>
          </p:nvSpPr>
          <p:spPr>
            <a:xfrm>
              <a:off x="0" y="0"/>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32822A6-D9F1-0858-E086-E2E314698035}"/>
                </a:ext>
              </a:extLst>
            </p:cNvPr>
            <p:cNvSpPr/>
            <p:nvPr/>
          </p:nvSpPr>
          <p:spPr>
            <a:xfrm>
              <a:off x="0" y="6779172"/>
              <a:ext cx="12192000" cy="94593"/>
            </a:xfrm>
            <a:prstGeom prst="rect">
              <a:avLst/>
            </a:prstGeom>
            <a:solidFill>
              <a:srgbClr val="F68B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logo with a flame&#10;&#10;AI-generated content may be incorrect.">
            <a:extLst>
              <a:ext uri="{FF2B5EF4-FFF2-40B4-BE49-F238E27FC236}">
                <a16:creationId xmlns:a16="http://schemas.microsoft.com/office/drawing/2014/main" id="{04EA5149-77D2-AEAA-6D0A-B8FCB43799E7}"/>
              </a:ext>
            </a:extLst>
          </p:cNvPr>
          <p:cNvPicPr>
            <a:picLocks noChangeAspect="1"/>
          </p:cNvPicPr>
          <p:nvPr/>
        </p:nvPicPr>
        <p:blipFill>
          <a:blip r:embed="rId3">
            <a:extLst>
              <a:ext uri="{28A0092B-C50C-407E-A947-70E740481C1C}">
                <a14:useLocalDpi xmlns:a14="http://schemas.microsoft.com/office/drawing/2010/main" val="0"/>
              </a:ext>
            </a:extLst>
          </a:blip>
          <a:srcRect l="25973" b="31067"/>
          <a:stretch>
            <a:fillRect/>
          </a:stretch>
        </p:blipFill>
        <p:spPr>
          <a:xfrm>
            <a:off x="0" y="2045859"/>
            <a:ext cx="1382535" cy="4826591"/>
          </a:xfrm>
          <a:prstGeom prst="rect">
            <a:avLst/>
          </a:prstGeom>
        </p:spPr>
      </p:pic>
    </p:spTree>
    <p:extLst>
      <p:ext uri="{BB962C8B-B14F-4D97-AF65-F5344CB8AC3E}">
        <p14:creationId xmlns:p14="http://schemas.microsoft.com/office/powerpoint/2010/main" val="38720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
          <a:extLst>
            <a:ext uri="{FF2B5EF4-FFF2-40B4-BE49-F238E27FC236}">
              <a16:creationId xmlns:a16="http://schemas.microsoft.com/office/drawing/2014/main" id="{FD5A2FEC-4ABF-69D8-6AE0-F93EA2B744C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BD9EF2-5FF0-9456-D429-6DD56433BF64}"/>
              </a:ext>
            </a:extLst>
          </p:cNvPr>
          <p:cNvSpPr>
            <a:spLocks noGrp="1"/>
          </p:cNvSpPr>
          <p:nvPr>
            <p:ph type="title"/>
          </p:nvPr>
        </p:nvSpPr>
        <p:spPr/>
        <p:txBody>
          <a:bodyPr/>
          <a:lstStyle/>
          <a:p>
            <a:r>
              <a:rPr lang="en-CA" b="0" dirty="0"/>
              <a:t>Transition of MED to an eLearning Module</a:t>
            </a:r>
          </a:p>
        </p:txBody>
      </p:sp>
      <p:sp>
        <p:nvSpPr>
          <p:cNvPr id="3" name="Text Placeholder 2">
            <a:extLst>
              <a:ext uri="{FF2B5EF4-FFF2-40B4-BE49-F238E27FC236}">
                <a16:creationId xmlns:a16="http://schemas.microsoft.com/office/drawing/2014/main" id="{A31FC785-FCB8-45B2-46FC-E1ECC7CB1AD9}"/>
              </a:ext>
            </a:extLst>
          </p:cNvPr>
          <p:cNvSpPr>
            <a:spLocks noGrp="1"/>
          </p:cNvSpPr>
          <p:nvPr>
            <p:ph type="body" idx="1"/>
          </p:nvPr>
        </p:nvSpPr>
        <p:spPr>
          <a:xfrm>
            <a:off x="525553" y="1952470"/>
            <a:ext cx="10974785" cy="3765424"/>
          </a:xfrm>
        </p:spPr>
        <p:txBody>
          <a:bodyPr/>
          <a:lstStyle/>
          <a:p>
            <a:r>
              <a:rPr lang="en-CA" sz="1800" b="1" i="1" dirty="0"/>
              <a:t>For Coach Developers</a:t>
            </a:r>
          </a:p>
          <a:p>
            <a:endParaRPr lang="en-CA" sz="1800" i="1" dirty="0"/>
          </a:p>
          <a:p>
            <a:pPr marL="285750" indent="-285750">
              <a:buFont typeface="Arial" panose="020B0604020202020204" pitchFamily="34" charset="0"/>
              <a:buChar char="•"/>
            </a:pPr>
            <a:r>
              <a:rPr lang="en-CA" sz="1800" dirty="0"/>
              <a:t>The MED training and evaluation will now be delivered exclusively through </a:t>
            </a:r>
            <a:r>
              <a:rPr lang="en-CA" sz="1800" i="1" dirty="0"/>
              <a:t>The Locker</a:t>
            </a:r>
            <a:r>
              <a:rPr lang="en-CA" sz="1800" dirty="0"/>
              <a:t> in the format of a new eLearning module. </a:t>
            </a:r>
          </a:p>
          <a:p>
            <a:pPr marL="285750" indent="-285750">
              <a:buFont typeface="Arial" panose="020B0604020202020204" pitchFamily="34" charset="0"/>
              <a:buChar char="•"/>
            </a:pPr>
            <a:r>
              <a:rPr lang="en-CA" sz="1800" dirty="0"/>
              <a:t>While this means that Coach Developers (CDs) will no longer deliver this training, CAC and its partners are committed to supporting this important community to remain engaged in delivering the NCCP.  </a:t>
            </a:r>
          </a:p>
          <a:p>
            <a:pPr marL="285750" indent="-285750">
              <a:buFont typeface="Arial" panose="020B0604020202020204" pitchFamily="34" charset="0"/>
              <a:buChar char="•"/>
            </a:pPr>
            <a:r>
              <a:rPr lang="en-CA" sz="1800" dirty="0"/>
              <a:t>PTCRs and NSOs will work with impacted to ensure their continued involvement. </a:t>
            </a:r>
          </a:p>
          <a:p>
            <a:endParaRPr lang="en-CA" sz="1800" dirty="0"/>
          </a:p>
          <a:p>
            <a:r>
              <a:rPr lang="en-CA" sz="1800" b="1" i="1" dirty="0"/>
              <a:t>For Coaches</a:t>
            </a:r>
          </a:p>
          <a:p>
            <a:br>
              <a:rPr lang="en-CA" sz="1800" b="1" dirty="0"/>
            </a:br>
            <a:r>
              <a:rPr lang="en-CA" sz="1800" dirty="0"/>
              <a:t>As of April 1, 2026: </a:t>
            </a:r>
            <a:endParaRPr lang="en-CA" dirty="0"/>
          </a:p>
          <a:p>
            <a:pPr marL="285750" indent="-285750">
              <a:buClr>
                <a:srgbClr val="000000"/>
              </a:buClr>
              <a:buChar char="•"/>
            </a:pPr>
            <a:r>
              <a:rPr lang="en-CA" sz="1800" dirty="0"/>
              <a:t>Coaches will no longer have access to the current MED online evaluation module, nor NCCP multi-sport or sport-specific MED training.  </a:t>
            </a:r>
            <a:endParaRPr lang="en-CA" dirty="0"/>
          </a:p>
          <a:p>
            <a:pPr marL="285750" indent="-285750">
              <a:buClr>
                <a:srgbClr val="000000"/>
              </a:buClr>
              <a:buChar char="•"/>
            </a:pPr>
            <a:r>
              <a:rPr lang="en-CA" sz="1800" dirty="0"/>
              <a:t>Coaches will be required to take NCCP Make Ethical Decisions through </a:t>
            </a:r>
            <a:r>
              <a:rPr lang="en-CA" sz="1800" i="1" dirty="0"/>
              <a:t>The Locker</a:t>
            </a:r>
            <a:r>
              <a:rPr lang="en-CA" sz="1800" dirty="0"/>
              <a:t> LMS. The new eLearning module will feature both the training and evaluation. </a:t>
            </a:r>
            <a:endParaRPr lang="en-CA" dirty="0"/>
          </a:p>
          <a:p>
            <a:pPr marL="285750" indent="-285750">
              <a:buFont typeface="Arial" panose="020B0604020202020204" pitchFamily="34" charset="0"/>
              <a:buChar char="•"/>
            </a:pPr>
            <a:endParaRPr lang="en-CA" dirty="0"/>
          </a:p>
          <a:p>
            <a:endParaRPr lang="en-CA" dirty="0"/>
          </a:p>
        </p:txBody>
      </p:sp>
      <p:sp>
        <p:nvSpPr>
          <p:cNvPr id="10" name="Text Placeholder 9">
            <a:extLst>
              <a:ext uri="{FF2B5EF4-FFF2-40B4-BE49-F238E27FC236}">
                <a16:creationId xmlns:a16="http://schemas.microsoft.com/office/drawing/2014/main" id="{621AB8A3-E29F-0486-F37C-9A20EAECBA84}"/>
              </a:ext>
            </a:extLst>
          </p:cNvPr>
          <p:cNvSpPr>
            <a:spLocks noGrp="1"/>
          </p:cNvSpPr>
          <p:nvPr>
            <p:ph type="body" idx="14"/>
          </p:nvPr>
        </p:nvSpPr>
        <p:spPr/>
        <p:txBody>
          <a:bodyPr/>
          <a:lstStyle/>
          <a:p>
            <a:r>
              <a:rPr lang="en-CA" dirty="0"/>
              <a:t>What This Change Means</a:t>
            </a:r>
          </a:p>
        </p:txBody>
      </p:sp>
    </p:spTree>
    <p:extLst>
      <p:ext uri="{BB962C8B-B14F-4D97-AF65-F5344CB8AC3E}">
        <p14:creationId xmlns:p14="http://schemas.microsoft.com/office/powerpoint/2010/main" val="3905736468"/>
      </p:ext>
    </p:extLst>
  </p:cSld>
  <p:clrMapOvr>
    <a:masterClrMapping/>
  </p:clrMapOvr>
</p:sld>
</file>

<file path=ppt/theme/theme1.xml><?xml version="1.0" encoding="utf-8"?>
<a:theme xmlns:a="http://schemas.openxmlformats.org/drawingml/2006/main" name="Office Theme">
  <a:themeElements>
    <a:clrScheme name="NCCP colours">
      <a:dk1>
        <a:sysClr val="windowText" lastClr="000000"/>
      </a:dk1>
      <a:lt1>
        <a:sysClr val="window" lastClr="FFFFFF"/>
      </a:lt1>
      <a:dk2>
        <a:srgbClr val="49545A"/>
      </a:dk2>
      <a:lt2>
        <a:srgbClr val="E7E6E6"/>
      </a:lt2>
      <a:accent1>
        <a:srgbClr val="D20A11"/>
      </a:accent1>
      <a:accent2>
        <a:srgbClr val="E8903D"/>
      </a:accent2>
      <a:accent3>
        <a:srgbClr val="49545A"/>
      </a:accent3>
      <a:accent4>
        <a:srgbClr val="FFCE44"/>
      </a:accent4>
      <a:accent5>
        <a:srgbClr val="4DADE2"/>
      </a:accent5>
      <a:accent6>
        <a:srgbClr val="C0D242"/>
      </a:accent6>
      <a:hlink>
        <a:srgbClr val="D20A11"/>
      </a:hlink>
      <a:folHlink>
        <a:srgbClr val="D20A11"/>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c06e0548-1bc0-4e1f-80d7-296fcec33dce">465RKUSTAWAH-792234236-383</_dlc_DocId>
    <_dlc_DocIdUrl xmlns="c06e0548-1bc0-4e1f-80d7-296fcec33dce">
      <Url>https://coachca.sharepoint.com/teams/cacteam_InternationalRelations/_layouts/15/DocIdRedir.aspx?ID=465RKUSTAWAH-792234236-383</Url>
      <Description>465RKUSTAWAH-792234236-383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95C82E6823544F8175162C0CFA8467" ma:contentTypeVersion="4" ma:contentTypeDescription="Create a new document." ma:contentTypeScope="" ma:versionID="9e71ecf911b57279899e0ee142b895e7">
  <xsd:schema xmlns:xsd="http://www.w3.org/2001/XMLSchema" xmlns:xs="http://www.w3.org/2001/XMLSchema" xmlns:p="http://schemas.microsoft.com/office/2006/metadata/properties" xmlns:ns2="c06e0548-1bc0-4e1f-80d7-296fcec33dce" targetNamespace="http://schemas.microsoft.com/office/2006/metadata/properties" ma:root="true" ma:fieldsID="c77b483311c155edddaee84e1d263fff" ns2:_="">
    <xsd:import namespace="c06e0548-1bc0-4e1f-80d7-296fcec33dc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6e0548-1bc0-4e1f-80d7-296fcec33dc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5D92D9E-8DD2-420D-9A24-C291DACFFF35}">
  <ds:schemaRefs>
    <ds:schemaRef ds:uri="http://schemas.microsoft.com/office/2006/metadata/properties"/>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12514595-659f-4bcc-8bc7-2d88c04ac978"/>
    <ds:schemaRef ds:uri="a609b5a8-8bca-42b5-9595-dd688d0d0224"/>
    <ds:schemaRef ds:uri="http://www.w3.org/XML/1998/namespace"/>
    <ds:schemaRef ds:uri="http://purl.org/dc/dcmitype/"/>
    <ds:schemaRef ds:uri="c06e0548-1bc0-4e1f-80d7-296fcec33dce"/>
  </ds:schemaRefs>
</ds:datastoreItem>
</file>

<file path=customXml/itemProps2.xml><?xml version="1.0" encoding="utf-8"?>
<ds:datastoreItem xmlns:ds="http://schemas.openxmlformats.org/officeDocument/2006/customXml" ds:itemID="{95613A6A-0C47-45EC-B78B-88785DBF2B9F}"/>
</file>

<file path=customXml/itemProps3.xml><?xml version="1.0" encoding="utf-8"?>
<ds:datastoreItem xmlns:ds="http://schemas.openxmlformats.org/officeDocument/2006/customXml" ds:itemID="{7564FD80-91E2-4295-B466-2D244C29830D}">
  <ds:schemaRefs>
    <ds:schemaRef ds:uri="http://schemas.microsoft.com/sharepoint/v3/contenttype/forms"/>
  </ds:schemaRefs>
</ds:datastoreItem>
</file>

<file path=customXml/itemProps4.xml><?xml version="1.0" encoding="utf-8"?>
<ds:datastoreItem xmlns:ds="http://schemas.openxmlformats.org/officeDocument/2006/customXml" ds:itemID="{21E1E2DA-35D1-4DE1-A331-0F952E34CA9C}"/>
</file>

<file path=docProps/app.xml><?xml version="1.0" encoding="utf-8"?>
<Properties xmlns="http://schemas.openxmlformats.org/officeDocument/2006/extended-properties" xmlns:vt="http://schemas.openxmlformats.org/officeDocument/2006/docPropsVTypes">
  <TotalTime>4990</TotalTime>
  <Words>1007</Words>
  <Application>Microsoft Office PowerPoint</Application>
  <PresentationFormat>Widescreen</PresentationFormat>
  <Paragraphs>105</Paragraphs>
  <Slides>15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Aptos</vt:lpstr>
      <vt:lpstr>Calibri Light</vt:lpstr>
      <vt:lpstr>Office Theme</vt:lpstr>
      <vt:lpstr>Transition of NCCP Make Ethical Decisions Training and Evaluation to an eLearning Module </vt:lpstr>
      <vt:lpstr>PowerPoint Presentation</vt:lpstr>
      <vt:lpstr>Table of  Contents</vt:lpstr>
      <vt:lpstr>What is Changing?</vt:lpstr>
      <vt:lpstr>Transition of MED to an eLearning Module</vt:lpstr>
      <vt:lpstr>Context for Change</vt:lpstr>
      <vt:lpstr>Transition of MED to an eLearning Module</vt:lpstr>
      <vt:lpstr>What This Change Means</vt:lpstr>
      <vt:lpstr>Transition of MED to an eLearning Module</vt:lpstr>
      <vt:lpstr>Transition of MED to an eLearning Module</vt:lpstr>
      <vt:lpstr>Transition of MED to an eLearning Module</vt:lpstr>
      <vt:lpstr>Transition of MED to an eLearning Module</vt:lpstr>
      <vt:lpstr>Next Steps</vt:lpstr>
      <vt:lpstr>Transition of MED to an eLearning Module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Sarah Min</cp:lastModifiedBy>
  <cp:revision>184</cp:revision>
  <dcterms:created xsi:type="dcterms:W3CDTF">2022-08-16T03:02:16Z</dcterms:created>
  <dcterms:modified xsi:type="dcterms:W3CDTF">2025-10-10T17:16:46Z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0x0101002995C82E6823544F8175162C0CFA8467</vt:lpwstr>
  </property>
  <property fmtid="{D5CDD505-2E9C-101B-9397-08002B2CF9AE}" pid="3" name="_dlc_DocIdItemGuid">
    <vt:lpwstr>8260f020-80fc-4359-b775-7ac10b04cf97</vt:lpwstr>
  </property>
  <property fmtid="{D5CDD505-2E9C-101B-9397-08002B2CF9AE}" pid="4" name="lcf76f155ced4ddcb4097134ff3c332f">
    <vt:lpwstr/>
  </property>
  <property fmtid="{D5CDD505-2E9C-101B-9397-08002B2CF9AE}" pid="5" name="MediaServiceImageTags">
    <vt:lpwstr/>
  </property>
  <property fmtid="{D5CDD505-2E9C-101B-9397-08002B2CF9AE}" pid="6" name="Document Language">
    <vt:lpwstr>1;#English|bcdd97c1-4fcf-4589-bd0b-679f9b41b6d2</vt:lpwstr>
  </property>
  <property fmtid="{D5CDD505-2E9C-101B-9397-08002B2CF9AE}" pid="7" name="Area">
    <vt:lpwstr/>
  </property>
  <property fmtid="{D5CDD505-2E9C-101B-9397-08002B2CF9AE}" pid="8" name="Document_x0020_Language">
    <vt:lpwstr>1;#English|bcdd97c1-4fcf-4589-bd0b-679f9b41b6d2</vt:lpwstr>
  </property>
  <property fmtid="{D5CDD505-2E9C-101B-9397-08002B2CF9AE}" pid="9" name="f0ded25f707247ca938ec5b4a768f28e">
    <vt:lpwstr>English|bcdd97c1-4fcf-4589-bd0b-679f9b41b6d2</vt:lpwstr>
  </property>
  <property fmtid="{D5CDD505-2E9C-101B-9397-08002B2CF9AE}" pid="10" name="TaxCatchAll">
    <vt:lpwstr>1;#English|bcdd97c1-4fcf-4589-bd0b-679f9b41b6d2</vt:lpwstr>
  </property>
  <property fmtid="{D5CDD505-2E9C-101B-9397-08002B2CF9AE}" pid="11" name="k6e3aaddb5c646b4b1bb004264c5f94e">
    <vt:lpwstr/>
  </property>
</Properties>
</file>