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omments/modernComment_12C_9F7218A9.xml" ContentType="application/vnd.ms-powerpoint.comments+xml"/>
  <Override PartName="/ppt/comments/modernComment_130_D7EBA2EE.xml" ContentType="application/vnd.ms-powerpoint.comment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6"/>
  </p:sldMasterIdLst>
  <p:notesMasterIdLst>
    <p:notesMasterId r:id="rId26"/>
  </p:notesMasterIdLst>
  <p:sldIdLst>
    <p:sldId id="256" r:id="rId7"/>
    <p:sldId id="315" r:id="rId8"/>
    <p:sldId id="322" r:id="rId9"/>
    <p:sldId id="323" r:id="rId10"/>
    <p:sldId id="312" r:id="rId11"/>
    <p:sldId id="300" r:id="rId12"/>
    <p:sldId id="310" r:id="rId13"/>
    <p:sldId id="319" r:id="rId14"/>
    <p:sldId id="317" r:id="rId15"/>
    <p:sldId id="313" r:id="rId16"/>
    <p:sldId id="321" r:id="rId17"/>
    <p:sldId id="318" r:id="rId18"/>
    <p:sldId id="304" r:id="rId19"/>
    <p:sldId id="320" r:id="rId20"/>
    <p:sldId id="316" r:id="rId21"/>
    <p:sldId id="314" r:id="rId22"/>
    <p:sldId id="307" r:id="rId23"/>
    <p:sldId id="308" r:id="rId24"/>
    <p:sldId id="303" r:id="rId25"/>
  </p:sldIdLst>
  <p:sldSz cx="12192000" cy="6858000"/>
  <p:notesSz cx="6858000" cy="9144000"/>
  <p:embeddedFontLst>
    <p:embeddedFont>
      <p:font typeface="Encode Sans" pitchFamily="2" charset="0"/>
      <p:regular r:id="rId27"/>
      <p:bold r:id="rId2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12">
          <p15:clr>
            <a:srgbClr val="A4A3A4"/>
          </p15:clr>
        </p15:guide>
        <p15:guide id="4" orient="horz" pos="4032" userDrawn="1">
          <p15:clr>
            <a:srgbClr val="A4A3A4"/>
          </p15:clr>
        </p15:guide>
        <p15:guide id="5" pos="384">
          <p15:clr>
            <a:srgbClr val="A4A3A4"/>
          </p15:clr>
        </p15:guide>
        <p15:guide id="6" pos="7287">
          <p15:clr>
            <a:srgbClr val="A4A3A4"/>
          </p15:clr>
        </p15:guide>
        <p15:guide id="7" pos="2112" userDrawn="1">
          <p15:clr>
            <a:srgbClr val="A4A3A4"/>
          </p15:clr>
        </p15:guide>
        <p15:guide id="8" pos="5568" userDrawn="1">
          <p15:clr>
            <a:srgbClr val="A4A3A4"/>
          </p15:clr>
        </p15:guide>
        <p15:guide id="9" pos="5280" userDrawn="1">
          <p15:clr>
            <a:srgbClr val="A4A3A4"/>
          </p15:clr>
        </p15:guide>
        <p15:guide id="10" pos="2424" userDrawn="1">
          <p15:clr>
            <a:srgbClr val="A4A3A4"/>
          </p15:clr>
        </p15:guide>
        <p15:guide id="11" pos="456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5E9B01-C4EF-E6C4-C60F-D5CDF8E587D6}" name="Sophie Balogh" initials="SB" userId="S::sbalogh@coach.ca::9e47ac64-74d2-4af6-8682-fc5d7c6d1cb1" providerId="AD"/>
  <p188:author id="{CB74B708-6733-BF04-799E-6368171EBC42}" name="Sarah Min" initials="SM" userId="S::smin@coach.ca::e447cab2-5975-49e0-bcff-745e20af5990" providerId="AD"/>
  <p188:author id="{1989F00C-932C-92A6-535A-B9FBDD1F8299}" name="Marie-Pier Charest" initials="MC" userId="S::mpcharest@coach.ca::9dc2dfa0-c1a0-4f0f-b1b9-3c95e6203248" providerId="AD"/>
  <p188:author id="{96491032-137F-086E-9252-03739156E73F}" name="Yolande Usher" initials="YU" userId="S::yusher@coach.ca::089e0c7f-9730-4fcd-872d-d684be3329e2" providerId="AD"/>
  <p188:author id="{29AF5B33-6FFC-D7EE-794A-908D2100AE5A}" name="Cattoval, Diego (ESA)" initials="DC" userId="S::Diego.Cattoval@fao.org::88389f3d-77d4-40d9-a0af-0323c47648a9" providerId="AD"/>
  <p188:author id="{AA0F3C9A-0FB3-83AA-67EA-63463D1ABAAF}" name="Peter Niedre" initials="PN" userId="S::pniedre@coach.ca::8d57f6f2-e0aa-49fc-9215-75d9e72ee9a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ABE3"/>
    <a:srgbClr val="D32027"/>
    <a:srgbClr val="48535B"/>
    <a:srgbClr val="B6D553"/>
    <a:srgbClr val="FFCC4C"/>
    <a:srgbClr val="D9D9D9"/>
    <a:srgbClr val="F68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2249F2-D469-4F2C-B63B-D88C0D522D05}" v="1" dt="2025-10-31T11:29:04.987"/>
    <p1510:client id="{9CE0AD25-D69C-49D0-A785-6848EAF27F01}" v="11" dt="2025-10-30T18:02:21.9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88"/>
    <p:restoredTop sz="94720"/>
  </p:normalViewPr>
  <p:slideViewPr>
    <p:cSldViewPr snapToGrid="0">
      <p:cViewPr varScale="1">
        <p:scale>
          <a:sx n="75" d="100"/>
          <a:sy n="75" d="100"/>
        </p:scale>
        <p:origin x="900" y="45"/>
      </p:cViewPr>
      <p:guideLst>
        <p:guide orient="horz" pos="2160"/>
        <p:guide pos="3840"/>
        <p:guide orient="horz" pos="312"/>
        <p:guide orient="horz" pos="4032"/>
        <p:guide pos="384"/>
        <p:guide pos="7287"/>
        <p:guide pos="2112"/>
        <p:guide pos="5568"/>
        <p:guide pos="5280"/>
        <p:guide pos="2424"/>
        <p:guide pos="45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2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1.fntdata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Balogh" userId="9e47ac64-74d2-4af6-8682-fc5d7c6d1cb1" providerId="ADAL" clId="{12EC0E5B-8180-486F-983F-4AAB5E6F51C2}"/>
    <pc:docChg chg="undo redo custSel addSld delSld modSld sldOrd">
      <pc:chgData name="Sophie Balogh" userId="9e47ac64-74d2-4af6-8682-fc5d7c6d1cb1" providerId="ADAL" clId="{12EC0E5B-8180-486F-983F-4AAB5E6F51C2}" dt="2025-10-30T18:03:42.602" v="2046" actId="20577"/>
      <pc:docMkLst>
        <pc:docMk/>
      </pc:docMkLst>
      <pc:sldChg chg="modSp mod">
        <pc:chgData name="Sophie Balogh" userId="9e47ac64-74d2-4af6-8682-fc5d7c6d1cb1" providerId="ADAL" clId="{12EC0E5B-8180-486F-983F-4AAB5E6F51C2}" dt="2025-10-27T13:53:12.275" v="7" actId="20577"/>
        <pc:sldMkLst>
          <pc:docMk/>
          <pc:sldMk cId="0" sldId="256"/>
        </pc:sldMkLst>
        <pc:spChg chg="mod">
          <ac:chgData name="Sophie Balogh" userId="9e47ac64-74d2-4af6-8682-fc5d7c6d1cb1" providerId="ADAL" clId="{12EC0E5B-8180-486F-983F-4AAB5E6F51C2}" dt="2025-10-27T13:53:12.275" v="7" actId="20577"/>
          <ac:spMkLst>
            <pc:docMk/>
            <pc:sldMk cId="0" sldId="256"/>
            <ac:spMk id="11" creationId="{5E49CD1C-3249-3DF3-BA2D-3641CE96D67F}"/>
          </ac:spMkLst>
        </pc:spChg>
      </pc:sldChg>
      <pc:sldChg chg="addSp delSp modSp mod modCm">
        <pc:chgData name="Sophie Balogh" userId="9e47ac64-74d2-4af6-8682-fc5d7c6d1cb1" providerId="ADAL" clId="{12EC0E5B-8180-486F-983F-4AAB5E6F51C2}" dt="2025-10-30T17:46:32.239" v="1796" actId="478"/>
        <pc:sldMkLst>
          <pc:docMk/>
          <pc:sldMk cId="2675054761" sldId="300"/>
        </pc:sldMkLst>
        <pc:spChg chg="add mod">
          <ac:chgData name="Sophie Balogh" userId="9e47ac64-74d2-4af6-8682-fc5d7c6d1cb1" providerId="ADAL" clId="{12EC0E5B-8180-486F-983F-4AAB5E6F51C2}" dt="2025-10-27T16:46:34.884" v="1193" actId="164"/>
          <ac:spMkLst>
            <pc:docMk/>
            <pc:sldMk cId="2675054761" sldId="300"/>
            <ac:spMk id="2" creationId="{D6F257B0-0044-9E7C-5C30-D9FC54C2FC1E}"/>
          </ac:spMkLst>
        </pc:spChg>
        <pc:spChg chg="mod">
          <ac:chgData name="Sophie Balogh" userId="9e47ac64-74d2-4af6-8682-fc5d7c6d1cb1" providerId="ADAL" clId="{12EC0E5B-8180-486F-983F-4AAB5E6F51C2}" dt="2025-10-27T16:47:11.741" v="1196" actId="164"/>
          <ac:spMkLst>
            <pc:docMk/>
            <pc:sldMk cId="2675054761" sldId="300"/>
            <ac:spMk id="5" creationId="{DE458092-2FDA-EFEB-C9FD-D8001C5F42EF}"/>
          </ac:spMkLst>
        </pc:spChg>
        <pc:spChg chg="mod">
          <ac:chgData name="Sophie Balogh" userId="9e47ac64-74d2-4af6-8682-fc5d7c6d1cb1" providerId="ADAL" clId="{12EC0E5B-8180-486F-983F-4AAB5E6F51C2}" dt="2025-10-27T16:47:11.741" v="1196" actId="164"/>
          <ac:spMkLst>
            <pc:docMk/>
            <pc:sldMk cId="2675054761" sldId="300"/>
            <ac:spMk id="6" creationId="{218349A4-C0DF-0DA8-AF75-D3B519A0C146}"/>
          </ac:spMkLst>
        </pc:spChg>
        <pc:spChg chg="mod ord topLvl">
          <ac:chgData name="Sophie Balogh" userId="9e47ac64-74d2-4af6-8682-fc5d7c6d1cb1" providerId="ADAL" clId="{12EC0E5B-8180-486F-983F-4AAB5E6F51C2}" dt="2025-10-27T17:12:21.612" v="1208" actId="166"/>
          <ac:spMkLst>
            <pc:docMk/>
            <pc:sldMk cId="2675054761" sldId="300"/>
            <ac:spMk id="14" creationId="{EDCCD94E-B07E-E415-8DFF-6E737769428B}"/>
          </ac:spMkLst>
        </pc:spChg>
        <pc:spChg chg="mod">
          <ac:chgData name="Sophie Balogh" userId="9e47ac64-74d2-4af6-8682-fc5d7c6d1cb1" providerId="ADAL" clId="{12EC0E5B-8180-486F-983F-4AAB5E6F51C2}" dt="2025-10-27T16:47:11.741" v="1196" actId="164"/>
          <ac:spMkLst>
            <pc:docMk/>
            <pc:sldMk cId="2675054761" sldId="300"/>
            <ac:spMk id="16" creationId="{0BCEC526-FBE6-62D2-1A80-CCD8901A46F6}"/>
          </ac:spMkLst>
        </pc:spChg>
        <pc:spChg chg="mod topLvl">
          <ac:chgData name="Sophie Balogh" userId="9e47ac64-74d2-4af6-8682-fc5d7c6d1cb1" providerId="ADAL" clId="{12EC0E5B-8180-486F-983F-4AAB5E6F51C2}" dt="2025-10-27T14:05:10.080" v="165" actId="165"/>
          <ac:spMkLst>
            <pc:docMk/>
            <pc:sldMk cId="2675054761" sldId="300"/>
            <ac:spMk id="19" creationId="{1F31E37C-25F1-EA2C-4A13-A0F641728081}"/>
          </ac:spMkLst>
        </pc:spChg>
        <pc:spChg chg="add mod">
          <ac:chgData name="Sophie Balogh" userId="9e47ac64-74d2-4af6-8682-fc5d7c6d1cb1" providerId="ADAL" clId="{12EC0E5B-8180-486F-983F-4AAB5E6F51C2}" dt="2025-10-27T17:21:17.752" v="1315"/>
          <ac:spMkLst>
            <pc:docMk/>
            <pc:sldMk cId="2675054761" sldId="300"/>
            <ac:spMk id="20" creationId="{FEB0FF3F-2BC4-60CB-0D98-D4CEC5DC6C4E}"/>
          </ac:spMkLst>
        </pc:spChg>
        <pc:spChg chg="add mod">
          <ac:chgData name="Sophie Balogh" userId="9e47ac64-74d2-4af6-8682-fc5d7c6d1cb1" providerId="ADAL" clId="{12EC0E5B-8180-486F-983F-4AAB5E6F51C2}" dt="2025-10-27T17:21:20.798" v="1316" actId="20577"/>
          <ac:spMkLst>
            <pc:docMk/>
            <pc:sldMk cId="2675054761" sldId="300"/>
            <ac:spMk id="21" creationId="{C4D5B9B5-FBDB-CC51-C451-93AF3EB6EA82}"/>
          </ac:spMkLst>
        </pc:spChg>
        <pc:spChg chg="mod">
          <ac:chgData name="Sophie Balogh" userId="9e47ac64-74d2-4af6-8682-fc5d7c6d1cb1" providerId="ADAL" clId="{12EC0E5B-8180-486F-983F-4AAB5E6F51C2}" dt="2025-10-27T16:37:41.223" v="1149"/>
          <ac:spMkLst>
            <pc:docMk/>
            <pc:sldMk cId="2675054761" sldId="300"/>
            <ac:spMk id="26" creationId="{D19730E5-DD0C-4CD1-BFB2-EEF7F68934F5}"/>
          </ac:spMkLst>
        </pc:spChg>
        <pc:spChg chg="mod">
          <ac:chgData name="Sophie Balogh" userId="9e47ac64-74d2-4af6-8682-fc5d7c6d1cb1" providerId="ADAL" clId="{12EC0E5B-8180-486F-983F-4AAB5E6F51C2}" dt="2025-10-27T16:37:41.223" v="1149"/>
          <ac:spMkLst>
            <pc:docMk/>
            <pc:sldMk cId="2675054761" sldId="300"/>
            <ac:spMk id="34" creationId="{52480E9B-D3B6-2F0B-A5E2-10F395493FF5}"/>
          </ac:spMkLst>
        </pc:spChg>
        <pc:spChg chg="mod">
          <ac:chgData name="Sophie Balogh" userId="9e47ac64-74d2-4af6-8682-fc5d7c6d1cb1" providerId="ADAL" clId="{12EC0E5B-8180-486F-983F-4AAB5E6F51C2}" dt="2025-10-27T16:37:41.223" v="1149"/>
          <ac:spMkLst>
            <pc:docMk/>
            <pc:sldMk cId="2675054761" sldId="300"/>
            <ac:spMk id="35" creationId="{C239C652-3175-66AB-C82A-76E8DFE07FED}"/>
          </ac:spMkLst>
        </pc:spChg>
        <pc:spChg chg="add del">
          <ac:chgData name="Sophie Balogh" userId="9e47ac64-74d2-4af6-8682-fc5d7c6d1cb1" providerId="ADAL" clId="{12EC0E5B-8180-486F-983F-4AAB5E6F51C2}" dt="2025-10-30T17:46:32.239" v="1796" actId="478"/>
          <ac:spMkLst>
            <pc:docMk/>
            <pc:sldMk cId="2675054761" sldId="300"/>
            <ac:spMk id="40" creationId="{58B8AF22-601F-E17A-1E74-FBEA31707DA3}"/>
          </ac:spMkLst>
        </pc:spChg>
        <pc:grpChg chg="add mod">
          <ac:chgData name="Sophie Balogh" userId="9e47ac64-74d2-4af6-8682-fc5d7c6d1cb1" providerId="ADAL" clId="{12EC0E5B-8180-486F-983F-4AAB5E6F51C2}" dt="2025-10-27T16:46:34.884" v="1193" actId="164"/>
          <ac:grpSpMkLst>
            <pc:docMk/>
            <pc:sldMk cId="2675054761" sldId="300"/>
            <ac:grpSpMk id="10" creationId="{C5619C83-9B55-FDC1-145A-6C65EFD60C3A}"/>
          </ac:grpSpMkLst>
        </pc:grpChg>
        <pc:grpChg chg="add mod ord">
          <ac:chgData name="Sophie Balogh" userId="9e47ac64-74d2-4af6-8682-fc5d7c6d1cb1" providerId="ADAL" clId="{12EC0E5B-8180-486F-983F-4AAB5E6F51C2}" dt="2025-10-27T16:47:21.960" v="1197" actId="167"/>
          <ac:grpSpMkLst>
            <pc:docMk/>
            <pc:sldMk cId="2675054761" sldId="300"/>
            <ac:grpSpMk id="11" creationId="{AB9655FB-E263-CA1F-3B34-23FA05D75CE2}"/>
          </ac:grpSpMkLst>
        </pc:grpChg>
        <pc:grpChg chg="add mod">
          <ac:chgData name="Sophie Balogh" userId="9e47ac64-74d2-4af6-8682-fc5d7c6d1cb1" providerId="ADAL" clId="{12EC0E5B-8180-486F-983F-4AAB5E6F51C2}" dt="2025-10-27T16:46:58.938" v="1195" actId="164"/>
          <ac:grpSpMkLst>
            <pc:docMk/>
            <pc:sldMk cId="2675054761" sldId="300"/>
            <ac:grpSpMk id="12" creationId="{07C01C57-5921-5097-412D-1AC71A9B3354}"/>
          </ac:grpSpMkLst>
        </pc:grpChg>
        <pc:grpChg chg="add mod">
          <ac:chgData name="Sophie Balogh" userId="9e47ac64-74d2-4af6-8682-fc5d7c6d1cb1" providerId="ADAL" clId="{12EC0E5B-8180-486F-983F-4AAB5E6F51C2}" dt="2025-10-27T16:47:11.741" v="1196" actId="164"/>
          <ac:grpSpMkLst>
            <pc:docMk/>
            <pc:sldMk cId="2675054761" sldId="300"/>
            <ac:grpSpMk id="18" creationId="{88983AF7-1E0B-D2C4-67B0-177D405E0BF8}"/>
          </ac:grpSpMkLst>
        </pc:grpChg>
        <pc:grpChg chg="mod">
          <ac:chgData name="Sophie Balogh" userId="9e47ac64-74d2-4af6-8682-fc5d7c6d1cb1" providerId="ADAL" clId="{12EC0E5B-8180-486F-983F-4AAB5E6F51C2}" dt="2025-10-27T16:46:34.884" v="1193" actId="164"/>
          <ac:grpSpMkLst>
            <pc:docMk/>
            <pc:sldMk cId="2675054761" sldId="300"/>
            <ac:grpSpMk id="27" creationId="{C1FA167D-53FF-CC3A-BD5B-90748C2120D3}"/>
          </ac:grpSpMkLst>
        </pc:grpChg>
        <pc:grpChg chg="mod">
          <ac:chgData name="Sophie Balogh" userId="9e47ac64-74d2-4af6-8682-fc5d7c6d1cb1" providerId="ADAL" clId="{12EC0E5B-8180-486F-983F-4AAB5E6F51C2}" dt="2025-10-27T16:46:47.191" v="1194" actId="164"/>
          <ac:grpSpMkLst>
            <pc:docMk/>
            <pc:sldMk cId="2675054761" sldId="300"/>
            <ac:grpSpMk id="28" creationId="{A18F8449-CE6A-9D88-D6A1-FEC53570E13E}"/>
          </ac:grpSpMkLst>
        </pc:grpChg>
        <pc:grpChg chg="del mod">
          <ac:chgData name="Sophie Balogh" userId="9e47ac64-74d2-4af6-8682-fc5d7c6d1cb1" providerId="ADAL" clId="{12EC0E5B-8180-486F-983F-4AAB5E6F51C2}" dt="2025-10-30T17:46:32.239" v="1796" actId="478"/>
          <ac:grpSpMkLst>
            <pc:docMk/>
            <pc:sldMk cId="2675054761" sldId="300"/>
            <ac:grpSpMk id="36" creationId="{63B01532-765E-B89D-BE9F-BCE91B7288B6}"/>
          </ac:grpSpMkLst>
        </pc:grpChg>
        <pc:picChg chg="add mod">
          <ac:chgData name="Sophie Balogh" userId="9e47ac64-74d2-4af6-8682-fc5d7c6d1cb1" providerId="ADAL" clId="{12EC0E5B-8180-486F-983F-4AAB5E6F51C2}" dt="2025-10-27T16:46:34.884" v="1193" actId="164"/>
          <ac:picMkLst>
            <pc:docMk/>
            <pc:sldMk cId="2675054761" sldId="300"/>
            <ac:picMk id="7" creationId="{FBD783CC-2C69-7BCA-3F28-BB8F40042357}"/>
          </ac:picMkLst>
        </pc:picChg>
        <pc:picChg chg="add mod">
          <ac:chgData name="Sophie Balogh" userId="9e47ac64-74d2-4af6-8682-fc5d7c6d1cb1" providerId="ADAL" clId="{12EC0E5B-8180-486F-983F-4AAB5E6F51C2}" dt="2025-10-27T16:46:47.191" v="1194" actId="164"/>
          <ac:picMkLst>
            <pc:docMk/>
            <pc:sldMk cId="2675054761" sldId="300"/>
            <ac:picMk id="8" creationId="{5D0B66E4-7F44-9623-2318-53772D0EFFD4}"/>
          </ac:picMkLst>
        </pc:picChg>
        <pc:picChg chg="add mod">
          <ac:chgData name="Sophie Balogh" userId="9e47ac64-74d2-4af6-8682-fc5d7c6d1cb1" providerId="ADAL" clId="{12EC0E5B-8180-486F-983F-4AAB5E6F51C2}" dt="2025-10-27T16:46:58.938" v="1195" actId="164"/>
          <ac:picMkLst>
            <pc:docMk/>
            <pc:sldMk cId="2675054761" sldId="300"/>
            <ac:picMk id="9" creationId="{2FEC99C1-931A-FEEE-0CF3-A6BEEBBB4C14}"/>
          </ac:picMkLst>
        </pc:picChg>
        <pc:picChg chg="ord">
          <ac:chgData name="Sophie Balogh" userId="9e47ac64-74d2-4af6-8682-fc5d7c6d1cb1" providerId="ADAL" clId="{12EC0E5B-8180-486F-983F-4AAB5E6F51C2}" dt="2025-10-27T17:12:17.691" v="1207" actId="166"/>
          <ac:picMkLst>
            <pc:docMk/>
            <pc:sldMk cId="2675054761" sldId="300"/>
            <ac:picMk id="17" creationId="{EDC92289-7D5A-8A5E-1A48-B7661C67AC7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ophie Balogh" userId="9e47ac64-74d2-4af6-8682-fc5d7c6d1cb1" providerId="ADAL" clId="{12EC0E5B-8180-486F-983F-4AAB5E6F51C2}" dt="2025-10-27T14:34:23.504" v="331" actId="20577"/>
              <pc2:cmMkLst xmlns:pc2="http://schemas.microsoft.com/office/powerpoint/2019/9/main/command">
                <pc:docMk/>
                <pc:sldMk cId="2675054761" sldId="300"/>
                <pc2:cmMk id="{3D42C50F-8F02-4E2B-8A11-28D1AB02388C}"/>
              </pc2:cmMkLst>
            </pc226:cmChg>
          </p:ext>
        </pc:extLst>
      </pc:sldChg>
      <pc:sldChg chg="addSp delSp modSp mod modCm">
        <pc:chgData name="Sophie Balogh" userId="9e47ac64-74d2-4af6-8682-fc5d7c6d1cb1" providerId="ADAL" clId="{12EC0E5B-8180-486F-983F-4AAB5E6F51C2}" dt="2025-10-27T16:35:02.859" v="1122" actId="14100"/>
        <pc:sldMkLst>
          <pc:docMk/>
          <pc:sldMk cId="1387757822" sldId="303"/>
        </pc:sldMkLst>
        <pc:spChg chg="add mod">
          <ac:chgData name="Sophie Balogh" userId="9e47ac64-74d2-4af6-8682-fc5d7c6d1cb1" providerId="ADAL" clId="{12EC0E5B-8180-486F-983F-4AAB5E6F51C2}" dt="2025-10-27T16:25:36.593" v="1038"/>
          <ac:spMkLst>
            <pc:docMk/>
            <pc:sldMk cId="1387757822" sldId="303"/>
            <ac:spMk id="7" creationId="{A1CDEA5F-6183-88C3-BCB1-C30FFBBC39A9}"/>
          </ac:spMkLst>
        </pc:spChg>
        <pc:spChg chg="mod topLvl">
          <ac:chgData name="Sophie Balogh" userId="9e47ac64-74d2-4af6-8682-fc5d7c6d1cb1" providerId="ADAL" clId="{12EC0E5B-8180-486F-983F-4AAB5E6F51C2}" dt="2025-10-27T16:34:54.575" v="1121" actId="14100"/>
          <ac:spMkLst>
            <pc:docMk/>
            <pc:sldMk cId="1387757822" sldId="303"/>
            <ac:spMk id="11" creationId="{67BC3F7B-56D2-A57D-815A-A980FA56E761}"/>
          </ac:spMkLst>
        </pc:spChg>
        <pc:spChg chg="add mod">
          <ac:chgData name="Sophie Balogh" userId="9e47ac64-74d2-4af6-8682-fc5d7c6d1cb1" providerId="ADAL" clId="{12EC0E5B-8180-486F-983F-4AAB5E6F51C2}" dt="2025-10-27T16:26:03.398" v="1075" actId="554"/>
          <ac:spMkLst>
            <pc:docMk/>
            <pc:sldMk cId="1387757822" sldId="303"/>
            <ac:spMk id="14" creationId="{0DB237E0-A5A0-2D77-E651-542159AB1E3F}"/>
          </ac:spMkLst>
        </pc:spChg>
        <pc:spChg chg="add mod">
          <ac:chgData name="Sophie Balogh" userId="9e47ac64-74d2-4af6-8682-fc5d7c6d1cb1" providerId="ADAL" clId="{12EC0E5B-8180-486F-983F-4AAB5E6F51C2}" dt="2025-10-27T16:32:38.342" v="1108"/>
          <ac:spMkLst>
            <pc:docMk/>
            <pc:sldMk cId="1387757822" sldId="303"/>
            <ac:spMk id="15" creationId="{8B7A69D6-96BF-AA93-AAAB-98B8CCDACD3C}"/>
          </ac:spMkLst>
        </pc:spChg>
        <pc:spChg chg="mod">
          <ac:chgData name="Sophie Balogh" userId="9e47ac64-74d2-4af6-8682-fc5d7c6d1cb1" providerId="ADAL" clId="{12EC0E5B-8180-486F-983F-4AAB5E6F51C2}" dt="2025-10-27T16:32:02.424" v="1089" actId="20577"/>
          <ac:spMkLst>
            <pc:docMk/>
            <pc:sldMk cId="1387757822" sldId="303"/>
            <ac:spMk id="16" creationId="{0BCEC526-FBE6-62D2-1A80-CCD8901A46F6}"/>
          </ac:spMkLst>
        </pc:spChg>
        <pc:spChg chg="mod topLvl">
          <ac:chgData name="Sophie Balogh" userId="9e47ac64-74d2-4af6-8682-fc5d7c6d1cb1" providerId="ADAL" clId="{12EC0E5B-8180-486F-983F-4AAB5E6F51C2}" dt="2025-10-27T16:35:02.859" v="1122" actId="14100"/>
          <ac:spMkLst>
            <pc:docMk/>
            <pc:sldMk cId="1387757822" sldId="303"/>
            <ac:spMk id="25" creationId="{2937CEE3-45D3-B953-F7CB-9DA16F83ED2B}"/>
          </ac:spMkLst>
        </pc:spChg>
        <pc:spChg chg="mod topLvl">
          <ac:chgData name="Sophie Balogh" userId="9e47ac64-74d2-4af6-8682-fc5d7c6d1cb1" providerId="ADAL" clId="{12EC0E5B-8180-486F-983F-4AAB5E6F51C2}" dt="2025-10-27T16:35:02.859" v="1122" actId="14100"/>
          <ac:spMkLst>
            <pc:docMk/>
            <pc:sldMk cId="1387757822" sldId="303"/>
            <ac:spMk id="26" creationId="{F5DF85AE-47D8-2406-9C9A-EEDB3B156FCD}"/>
          </ac:spMkLst>
        </pc:spChg>
        <pc:spChg chg="mod topLvl">
          <ac:chgData name="Sophie Balogh" userId="9e47ac64-74d2-4af6-8682-fc5d7c6d1cb1" providerId="ADAL" clId="{12EC0E5B-8180-486F-983F-4AAB5E6F51C2}" dt="2025-10-27T16:32:55.879" v="1110" actId="465"/>
          <ac:spMkLst>
            <pc:docMk/>
            <pc:sldMk cId="1387757822" sldId="303"/>
            <ac:spMk id="31" creationId="{C9F7E662-9652-AF7C-5AA9-9BB2F801DC71}"/>
          </ac:spMkLst>
        </pc:spChg>
        <pc:spChg chg="mod topLvl">
          <ac:chgData name="Sophie Balogh" userId="9e47ac64-74d2-4af6-8682-fc5d7c6d1cb1" providerId="ADAL" clId="{12EC0E5B-8180-486F-983F-4AAB5E6F51C2}" dt="2025-10-27T16:34:42.931" v="1120" actId="1076"/>
          <ac:spMkLst>
            <pc:docMk/>
            <pc:sldMk cId="1387757822" sldId="303"/>
            <ac:spMk id="32" creationId="{97786D1D-F7F3-4422-6BF9-60CF538759AB}"/>
          </ac:spMkLst>
        </pc:spChg>
        <pc:spChg chg="mod topLvl">
          <ac:chgData name="Sophie Balogh" userId="9e47ac64-74d2-4af6-8682-fc5d7c6d1cb1" providerId="ADAL" clId="{12EC0E5B-8180-486F-983F-4AAB5E6F51C2}" dt="2025-10-27T16:33:51.098" v="1117" actId="465"/>
          <ac:spMkLst>
            <pc:docMk/>
            <pc:sldMk cId="1387757822" sldId="303"/>
            <ac:spMk id="34" creationId="{52480E9B-D3B6-2F0B-A5E2-10F395493FF5}"/>
          </ac:spMkLst>
        </pc:spChg>
        <pc:spChg chg="mod topLvl">
          <ac:chgData name="Sophie Balogh" userId="9e47ac64-74d2-4af6-8682-fc5d7c6d1cb1" providerId="ADAL" clId="{12EC0E5B-8180-486F-983F-4AAB5E6F51C2}" dt="2025-10-27T16:33:29.832" v="1114" actId="1076"/>
          <ac:spMkLst>
            <pc:docMk/>
            <pc:sldMk cId="1387757822" sldId="303"/>
            <ac:spMk id="35" creationId="{C239C652-3175-66AB-C82A-76E8DFE07FED}"/>
          </ac:spMkLst>
        </pc:spChg>
        <pc:spChg chg="mod topLvl">
          <ac:chgData name="Sophie Balogh" userId="9e47ac64-74d2-4af6-8682-fc5d7c6d1cb1" providerId="ADAL" clId="{12EC0E5B-8180-486F-983F-4AAB5E6F51C2}" dt="2025-10-27T16:34:03.488" v="1118" actId="465"/>
          <ac:spMkLst>
            <pc:docMk/>
            <pc:sldMk cId="1387757822" sldId="303"/>
            <ac:spMk id="36" creationId="{8A491A5F-3FD9-EC83-4B6C-9BC8F9C9727F}"/>
          </ac:spMkLst>
        </pc:spChg>
        <pc:spChg chg="mod topLvl">
          <ac:chgData name="Sophie Balogh" userId="9e47ac64-74d2-4af6-8682-fc5d7c6d1cb1" providerId="ADAL" clId="{12EC0E5B-8180-486F-983F-4AAB5E6F51C2}" dt="2025-10-27T16:33:44.013" v="1116" actId="1076"/>
          <ac:spMkLst>
            <pc:docMk/>
            <pc:sldMk cId="1387757822" sldId="303"/>
            <ac:spMk id="37" creationId="{17C4CB40-B262-6FE1-7500-EFCD6A27A5AA}"/>
          </ac:spMkLst>
        </pc:spChg>
        <pc:spChg chg="mod topLvl">
          <ac:chgData name="Sophie Balogh" userId="9e47ac64-74d2-4af6-8682-fc5d7c6d1cb1" providerId="ADAL" clId="{12EC0E5B-8180-486F-983F-4AAB5E6F51C2}" dt="2025-10-27T16:26:03.398" v="1075" actId="554"/>
          <ac:spMkLst>
            <pc:docMk/>
            <pc:sldMk cId="1387757822" sldId="303"/>
            <ac:spMk id="40" creationId="{58B8AF22-601F-E17A-1E74-FBEA31707DA3}"/>
          </ac:spMkLst>
        </pc:spChg>
        <pc:picChg chg="mod topLvl">
          <ac:chgData name="Sophie Balogh" userId="9e47ac64-74d2-4af6-8682-fc5d7c6d1cb1" providerId="ADAL" clId="{12EC0E5B-8180-486F-983F-4AAB5E6F51C2}" dt="2025-10-27T16:33:36.715" v="1115" actId="165"/>
          <ac:picMkLst>
            <pc:docMk/>
            <pc:sldMk cId="1387757822" sldId="303"/>
            <ac:picMk id="13" creationId="{AC697E1E-2C79-1EBB-FD03-A6A6ADBAB83C}"/>
          </ac:picMkLst>
        </pc:picChg>
        <pc:picChg chg="mod topLvl">
          <ac:chgData name="Sophie Balogh" userId="9e47ac64-74d2-4af6-8682-fc5d7c6d1cb1" providerId="ADAL" clId="{12EC0E5B-8180-486F-983F-4AAB5E6F51C2}" dt="2025-10-27T16:33:12.727" v="1111" actId="165"/>
          <ac:picMkLst>
            <pc:docMk/>
            <pc:sldMk cId="1387757822" sldId="303"/>
            <ac:picMk id="18" creationId="{2720CA38-37FF-FD6C-5F1C-7A03F7C766BE}"/>
          </ac:picMkLst>
        </pc:picChg>
        <pc:picChg chg="mod topLvl">
          <ac:chgData name="Sophie Balogh" userId="9e47ac64-74d2-4af6-8682-fc5d7c6d1cb1" providerId="ADAL" clId="{12EC0E5B-8180-486F-983F-4AAB5E6F51C2}" dt="2025-10-27T16:32:46.758" v="1109" actId="165"/>
          <ac:picMkLst>
            <pc:docMk/>
            <pc:sldMk cId="1387757822" sldId="303"/>
            <ac:picMk id="20" creationId="{00DC3C0F-0A5D-EC41-1320-BACCCDFBFDC5}"/>
          </ac:picMkLst>
        </pc:picChg>
        <pc:picChg chg="mod topLvl">
          <ac:chgData name="Sophie Balogh" userId="9e47ac64-74d2-4af6-8682-fc5d7c6d1cb1" providerId="ADAL" clId="{12EC0E5B-8180-486F-983F-4AAB5E6F51C2}" dt="2025-10-27T16:25:57.808" v="1074" actId="165"/>
          <ac:picMkLst>
            <pc:docMk/>
            <pc:sldMk cId="1387757822" sldId="303"/>
            <ac:picMk id="39" creationId="{EF6667FF-0267-31DE-BD62-568FF2A7711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ophie Balogh" userId="9e47ac64-74d2-4af6-8682-fc5d7c6d1cb1" providerId="ADAL" clId="{12EC0E5B-8180-486F-983F-4AAB5E6F51C2}" dt="2025-10-27T16:32:02.424" v="1089" actId="20577"/>
              <pc2:cmMkLst xmlns:pc2="http://schemas.microsoft.com/office/powerpoint/2019/9/main/command">
                <pc:docMk/>
                <pc:sldMk cId="1387757822" sldId="303"/>
                <pc2:cmMk id="{15376D28-9615-4200-A1C8-F09599D5B2AA}"/>
              </pc2:cmMkLst>
            </pc226:cmChg>
          </p:ext>
        </pc:extLst>
      </pc:sldChg>
      <pc:sldChg chg="addSp delSp modSp mod">
        <pc:chgData name="Sophie Balogh" userId="9e47ac64-74d2-4af6-8682-fc5d7c6d1cb1" providerId="ADAL" clId="{12EC0E5B-8180-486F-983F-4AAB5E6F51C2}" dt="2025-10-27T17:34:24.352" v="1365" actId="167"/>
        <pc:sldMkLst>
          <pc:docMk/>
          <pc:sldMk cId="3622544110" sldId="304"/>
        </pc:sldMkLst>
        <pc:spChg chg="mod topLvl">
          <ac:chgData name="Sophie Balogh" userId="9e47ac64-74d2-4af6-8682-fc5d7c6d1cb1" providerId="ADAL" clId="{12EC0E5B-8180-486F-983F-4AAB5E6F51C2}" dt="2025-10-27T17:34:17.291" v="1364" actId="164"/>
          <ac:spMkLst>
            <pc:docMk/>
            <pc:sldMk cId="3622544110" sldId="304"/>
            <ac:spMk id="2" creationId="{A08BC0E6-A241-2461-A5AB-39A101874E59}"/>
          </ac:spMkLst>
        </pc:spChg>
        <pc:spChg chg="mod">
          <ac:chgData name="Sophie Balogh" userId="9e47ac64-74d2-4af6-8682-fc5d7c6d1cb1" providerId="ADAL" clId="{12EC0E5B-8180-486F-983F-4AAB5E6F51C2}" dt="2025-10-27T17:33:39.590" v="1360" actId="164"/>
          <ac:spMkLst>
            <pc:docMk/>
            <pc:sldMk cId="3622544110" sldId="304"/>
            <ac:spMk id="5" creationId="{DE458092-2FDA-EFEB-C9FD-D8001C5F42EF}"/>
          </ac:spMkLst>
        </pc:spChg>
        <pc:spChg chg="mod">
          <ac:chgData name="Sophie Balogh" userId="9e47ac64-74d2-4af6-8682-fc5d7c6d1cb1" providerId="ADAL" clId="{12EC0E5B-8180-486F-983F-4AAB5E6F51C2}" dt="2025-10-27T17:33:39.590" v="1360" actId="164"/>
          <ac:spMkLst>
            <pc:docMk/>
            <pc:sldMk cId="3622544110" sldId="304"/>
            <ac:spMk id="6" creationId="{218349A4-C0DF-0DA8-AF75-D3B519A0C146}"/>
          </ac:spMkLst>
        </pc:spChg>
        <pc:spChg chg="mod topLvl">
          <ac:chgData name="Sophie Balogh" userId="9e47ac64-74d2-4af6-8682-fc5d7c6d1cb1" providerId="ADAL" clId="{12EC0E5B-8180-486F-983F-4AAB5E6F51C2}" dt="2025-10-27T17:34:04.861" v="1363" actId="164"/>
          <ac:spMkLst>
            <pc:docMk/>
            <pc:sldMk cId="3622544110" sldId="304"/>
            <ac:spMk id="11" creationId="{67BC3F7B-56D2-A57D-815A-A980FA56E761}"/>
          </ac:spMkLst>
        </pc:spChg>
        <pc:spChg chg="mod">
          <ac:chgData name="Sophie Balogh" userId="9e47ac64-74d2-4af6-8682-fc5d7c6d1cb1" providerId="ADAL" clId="{12EC0E5B-8180-486F-983F-4AAB5E6F51C2}" dt="2025-10-27T17:33:39.590" v="1360" actId="164"/>
          <ac:spMkLst>
            <pc:docMk/>
            <pc:sldMk cId="3622544110" sldId="304"/>
            <ac:spMk id="16" creationId="{0BCEC526-FBE6-62D2-1A80-CCD8901A46F6}"/>
          </ac:spMkLst>
        </pc:spChg>
        <pc:spChg chg="mod topLvl">
          <ac:chgData name="Sophie Balogh" userId="9e47ac64-74d2-4af6-8682-fc5d7c6d1cb1" providerId="ADAL" clId="{12EC0E5B-8180-486F-983F-4AAB5E6F51C2}" dt="2025-10-27T17:33:57.583" v="1362" actId="164"/>
          <ac:spMkLst>
            <pc:docMk/>
            <pc:sldMk cId="3622544110" sldId="304"/>
            <ac:spMk id="25" creationId="{2937CEE3-45D3-B953-F7CB-9DA16F83ED2B}"/>
          </ac:spMkLst>
        </pc:spChg>
        <pc:spChg chg="mod topLvl">
          <ac:chgData name="Sophie Balogh" userId="9e47ac64-74d2-4af6-8682-fc5d7c6d1cb1" providerId="ADAL" clId="{12EC0E5B-8180-486F-983F-4AAB5E6F51C2}" dt="2025-10-27T17:33:50.622" v="1361" actId="164"/>
          <ac:spMkLst>
            <pc:docMk/>
            <pc:sldMk cId="3622544110" sldId="304"/>
            <ac:spMk id="26" creationId="{F5DF85AE-47D8-2406-9C9A-EEDB3B156FCD}"/>
          </ac:spMkLst>
        </pc:spChg>
        <pc:spChg chg="mod topLvl">
          <ac:chgData name="Sophie Balogh" userId="9e47ac64-74d2-4af6-8682-fc5d7c6d1cb1" providerId="ADAL" clId="{12EC0E5B-8180-486F-983F-4AAB5E6F51C2}" dt="2025-10-27T17:34:04.861" v="1363" actId="164"/>
          <ac:spMkLst>
            <pc:docMk/>
            <pc:sldMk cId="3622544110" sldId="304"/>
            <ac:spMk id="31" creationId="{C9F7E662-9652-AF7C-5AA9-9BB2F801DC71}"/>
          </ac:spMkLst>
        </pc:spChg>
        <pc:spChg chg="mod topLvl">
          <ac:chgData name="Sophie Balogh" userId="9e47ac64-74d2-4af6-8682-fc5d7c6d1cb1" providerId="ADAL" clId="{12EC0E5B-8180-486F-983F-4AAB5E6F51C2}" dt="2025-10-27T17:34:17.291" v="1364" actId="164"/>
          <ac:spMkLst>
            <pc:docMk/>
            <pc:sldMk cId="3622544110" sldId="304"/>
            <ac:spMk id="32" creationId="{97786D1D-F7F3-4422-6BF9-60CF538759AB}"/>
          </ac:spMkLst>
        </pc:spChg>
        <pc:spChg chg="mod topLvl">
          <ac:chgData name="Sophie Balogh" userId="9e47ac64-74d2-4af6-8682-fc5d7c6d1cb1" providerId="ADAL" clId="{12EC0E5B-8180-486F-983F-4AAB5E6F51C2}" dt="2025-10-27T17:34:04.861" v="1363" actId="164"/>
          <ac:spMkLst>
            <pc:docMk/>
            <pc:sldMk cId="3622544110" sldId="304"/>
            <ac:spMk id="33" creationId="{1EBA2839-58E6-3F4A-6BE6-E8E97253A849}"/>
          </ac:spMkLst>
        </pc:spChg>
        <pc:spChg chg="mod topLvl">
          <ac:chgData name="Sophie Balogh" userId="9e47ac64-74d2-4af6-8682-fc5d7c6d1cb1" providerId="ADAL" clId="{12EC0E5B-8180-486F-983F-4AAB5E6F51C2}" dt="2025-10-27T17:33:57.583" v="1362" actId="164"/>
          <ac:spMkLst>
            <pc:docMk/>
            <pc:sldMk cId="3622544110" sldId="304"/>
            <ac:spMk id="34" creationId="{52480E9B-D3B6-2F0B-A5E2-10F395493FF5}"/>
          </ac:spMkLst>
        </pc:spChg>
        <pc:spChg chg="mod topLvl">
          <ac:chgData name="Sophie Balogh" userId="9e47ac64-74d2-4af6-8682-fc5d7c6d1cb1" providerId="ADAL" clId="{12EC0E5B-8180-486F-983F-4AAB5E6F51C2}" dt="2025-10-27T17:33:57.583" v="1362" actId="164"/>
          <ac:spMkLst>
            <pc:docMk/>
            <pc:sldMk cId="3622544110" sldId="304"/>
            <ac:spMk id="35" creationId="{C239C652-3175-66AB-C82A-76E8DFE07FED}"/>
          </ac:spMkLst>
        </pc:spChg>
        <pc:spChg chg="mod topLvl">
          <ac:chgData name="Sophie Balogh" userId="9e47ac64-74d2-4af6-8682-fc5d7c6d1cb1" providerId="ADAL" clId="{12EC0E5B-8180-486F-983F-4AAB5E6F51C2}" dt="2025-10-27T17:33:50.622" v="1361" actId="164"/>
          <ac:spMkLst>
            <pc:docMk/>
            <pc:sldMk cId="3622544110" sldId="304"/>
            <ac:spMk id="36" creationId="{8A491A5F-3FD9-EC83-4B6C-9BC8F9C9727F}"/>
          </ac:spMkLst>
        </pc:spChg>
        <pc:spChg chg="mod topLvl">
          <ac:chgData name="Sophie Balogh" userId="9e47ac64-74d2-4af6-8682-fc5d7c6d1cb1" providerId="ADAL" clId="{12EC0E5B-8180-486F-983F-4AAB5E6F51C2}" dt="2025-10-27T17:33:50.622" v="1361" actId="164"/>
          <ac:spMkLst>
            <pc:docMk/>
            <pc:sldMk cId="3622544110" sldId="304"/>
            <ac:spMk id="37" creationId="{17C4CB40-B262-6FE1-7500-EFCD6A27A5AA}"/>
          </ac:spMkLst>
        </pc:spChg>
        <pc:spChg chg="mod topLvl">
          <ac:chgData name="Sophie Balogh" userId="9e47ac64-74d2-4af6-8682-fc5d7c6d1cb1" providerId="ADAL" clId="{12EC0E5B-8180-486F-983F-4AAB5E6F51C2}" dt="2025-10-27T17:34:17.291" v="1364" actId="164"/>
          <ac:spMkLst>
            <pc:docMk/>
            <pc:sldMk cId="3622544110" sldId="304"/>
            <ac:spMk id="40" creationId="{58B8AF22-601F-E17A-1E74-FBEA31707DA3}"/>
          </ac:spMkLst>
        </pc:spChg>
        <pc:spChg chg="mod topLvl">
          <ac:chgData name="Sophie Balogh" userId="9e47ac64-74d2-4af6-8682-fc5d7c6d1cb1" providerId="ADAL" clId="{12EC0E5B-8180-486F-983F-4AAB5E6F51C2}" dt="2025-10-27T17:34:17.291" v="1364" actId="164"/>
          <ac:spMkLst>
            <pc:docMk/>
            <pc:sldMk cId="3622544110" sldId="304"/>
            <ac:spMk id="42" creationId="{57FC636A-9EB6-B231-085C-FD48DE4BD7BB}"/>
          </ac:spMkLst>
        </pc:spChg>
        <pc:grpChg chg="add mod">
          <ac:chgData name="Sophie Balogh" userId="9e47ac64-74d2-4af6-8682-fc5d7c6d1cb1" providerId="ADAL" clId="{12EC0E5B-8180-486F-983F-4AAB5E6F51C2}" dt="2025-10-27T17:33:39.590" v="1360" actId="164"/>
          <ac:grpSpMkLst>
            <pc:docMk/>
            <pc:sldMk cId="3622544110" sldId="304"/>
            <ac:grpSpMk id="7" creationId="{8DE6798B-4194-BCA4-9452-9656F8562A14}"/>
          </ac:grpSpMkLst>
        </pc:grpChg>
        <pc:grpChg chg="add mod">
          <ac:chgData name="Sophie Balogh" userId="9e47ac64-74d2-4af6-8682-fc5d7c6d1cb1" providerId="ADAL" clId="{12EC0E5B-8180-486F-983F-4AAB5E6F51C2}" dt="2025-10-27T17:33:50.622" v="1361" actId="164"/>
          <ac:grpSpMkLst>
            <pc:docMk/>
            <pc:sldMk cId="3622544110" sldId="304"/>
            <ac:grpSpMk id="14" creationId="{4078A7E4-88DC-01FA-B890-83B14828E38E}"/>
          </ac:grpSpMkLst>
        </pc:grpChg>
        <pc:grpChg chg="add mod">
          <ac:chgData name="Sophie Balogh" userId="9e47ac64-74d2-4af6-8682-fc5d7c6d1cb1" providerId="ADAL" clId="{12EC0E5B-8180-486F-983F-4AAB5E6F51C2}" dt="2025-10-27T17:33:57.583" v="1362" actId="164"/>
          <ac:grpSpMkLst>
            <pc:docMk/>
            <pc:sldMk cId="3622544110" sldId="304"/>
            <ac:grpSpMk id="15" creationId="{3383E083-A6E4-A3CF-A6B4-B38499BFD4B7}"/>
          </ac:grpSpMkLst>
        </pc:grpChg>
        <pc:grpChg chg="add mod">
          <ac:chgData name="Sophie Balogh" userId="9e47ac64-74d2-4af6-8682-fc5d7c6d1cb1" providerId="ADAL" clId="{12EC0E5B-8180-486F-983F-4AAB5E6F51C2}" dt="2025-10-27T17:34:04.861" v="1363" actId="164"/>
          <ac:grpSpMkLst>
            <pc:docMk/>
            <pc:sldMk cId="3622544110" sldId="304"/>
            <ac:grpSpMk id="19" creationId="{F409B84F-69D0-8553-598E-C36D54E42BCB}"/>
          </ac:grpSpMkLst>
        </pc:grpChg>
        <pc:grpChg chg="add mod ord">
          <ac:chgData name="Sophie Balogh" userId="9e47ac64-74d2-4af6-8682-fc5d7c6d1cb1" providerId="ADAL" clId="{12EC0E5B-8180-486F-983F-4AAB5E6F51C2}" dt="2025-10-27T17:34:24.352" v="1365" actId="167"/>
          <ac:grpSpMkLst>
            <pc:docMk/>
            <pc:sldMk cId="3622544110" sldId="304"/>
            <ac:grpSpMk id="23" creationId="{6BD8FFE3-909D-3381-A73F-18C4DB5A8C56}"/>
          </ac:grpSpMkLst>
        </pc:grpChg>
        <pc:picChg chg="mod">
          <ac:chgData name="Sophie Balogh" userId="9e47ac64-74d2-4af6-8682-fc5d7c6d1cb1" providerId="ADAL" clId="{12EC0E5B-8180-486F-983F-4AAB5E6F51C2}" dt="2025-10-27T17:33:50.622" v="1361" actId="164"/>
          <ac:picMkLst>
            <pc:docMk/>
            <pc:sldMk cId="3622544110" sldId="304"/>
            <ac:picMk id="28" creationId="{ABE6D3EC-80DE-C5CF-597C-AA3AE135DE27}"/>
          </ac:picMkLst>
        </pc:picChg>
        <pc:picChg chg="mod topLvl">
          <ac:chgData name="Sophie Balogh" userId="9e47ac64-74d2-4af6-8682-fc5d7c6d1cb1" providerId="ADAL" clId="{12EC0E5B-8180-486F-983F-4AAB5E6F51C2}" dt="2025-10-27T17:33:57.583" v="1362" actId="164"/>
          <ac:picMkLst>
            <pc:docMk/>
            <pc:sldMk cId="3622544110" sldId="304"/>
            <ac:picMk id="29" creationId="{FC0BBCD0-2C89-7473-0BF0-8D0817FD5EFF}"/>
          </ac:picMkLst>
        </pc:picChg>
        <pc:picChg chg="mod">
          <ac:chgData name="Sophie Balogh" userId="9e47ac64-74d2-4af6-8682-fc5d7c6d1cb1" providerId="ADAL" clId="{12EC0E5B-8180-486F-983F-4AAB5E6F51C2}" dt="2025-10-27T17:34:04.861" v="1363" actId="164"/>
          <ac:picMkLst>
            <pc:docMk/>
            <pc:sldMk cId="3622544110" sldId="304"/>
            <ac:picMk id="30" creationId="{7DB0A933-2363-FD06-770E-71EC4CDB7AA5}"/>
          </ac:picMkLst>
        </pc:picChg>
        <pc:picChg chg="mod topLvl">
          <ac:chgData name="Sophie Balogh" userId="9e47ac64-74d2-4af6-8682-fc5d7c6d1cb1" providerId="ADAL" clId="{12EC0E5B-8180-486F-983F-4AAB5E6F51C2}" dt="2025-10-27T17:34:17.291" v="1364" actId="164"/>
          <ac:picMkLst>
            <pc:docMk/>
            <pc:sldMk cId="3622544110" sldId="304"/>
            <ac:picMk id="39" creationId="{EF6667FF-0267-31DE-BD62-568FF2A7711E}"/>
          </ac:picMkLst>
        </pc:picChg>
      </pc:sldChg>
      <pc:sldChg chg="addSp delSp modSp mod">
        <pc:chgData name="Sophie Balogh" userId="9e47ac64-74d2-4af6-8682-fc5d7c6d1cb1" providerId="ADAL" clId="{12EC0E5B-8180-486F-983F-4AAB5E6F51C2}" dt="2025-10-27T17:49:19.264" v="1457"/>
        <pc:sldMkLst>
          <pc:docMk/>
          <pc:sldMk cId="432624770" sldId="307"/>
        </pc:sldMkLst>
        <pc:spChg chg="mod">
          <ac:chgData name="Sophie Balogh" userId="9e47ac64-74d2-4af6-8682-fc5d7c6d1cb1" providerId="ADAL" clId="{12EC0E5B-8180-486F-983F-4AAB5E6F51C2}" dt="2025-10-27T17:39:57.202" v="1424" actId="164"/>
          <ac:spMkLst>
            <pc:docMk/>
            <pc:sldMk cId="432624770" sldId="307"/>
            <ac:spMk id="5" creationId="{DE458092-2FDA-EFEB-C9FD-D8001C5F42EF}"/>
          </ac:spMkLst>
        </pc:spChg>
        <pc:spChg chg="mod">
          <ac:chgData name="Sophie Balogh" userId="9e47ac64-74d2-4af6-8682-fc5d7c6d1cb1" providerId="ADAL" clId="{12EC0E5B-8180-486F-983F-4AAB5E6F51C2}" dt="2025-10-27T17:39:57.202" v="1424" actId="164"/>
          <ac:spMkLst>
            <pc:docMk/>
            <pc:sldMk cId="432624770" sldId="307"/>
            <ac:spMk id="6" creationId="{218349A4-C0DF-0DA8-AF75-D3B519A0C146}"/>
          </ac:spMkLst>
        </pc:spChg>
        <pc:spChg chg="add mod">
          <ac:chgData name="Sophie Balogh" userId="9e47ac64-74d2-4af6-8682-fc5d7c6d1cb1" providerId="ADAL" clId="{12EC0E5B-8180-486F-983F-4AAB5E6F51C2}" dt="2025-10-27T17:44:23.592" v="1425" actId="164"/>
          <ac:spMkLst>
            <pc:docMk/>
            <pc:sldMk cId="432624770" sldId="307"/>
            <ac:spMk id="7" creationId="{37835638-1C38-A102-2384-5FE06AC54EA8}"/>
          </ac:spMkLst>
        </pc:spChg>
        <pc:spChg chg="mod">
          <ac:chgData name="Sophie Balogh" userId="9e47ac64-74d2-4af6-8682-fc5d7c6d1cb1" providerId="ADAL" clId="{12EC0E5B-8180-486F-983F-4AAB5E6F51C2}" dt="2025-10-27T17:44:54.161" v="1431" actId="164"/>
          <ac:spMkLst>
            <pc:docMk/>
            <pc:sldMk cId="432624770" sldId="307"/>
            <ac:spMk id="11" creationId="{67BC3F7B-56D2-A57D-815A-A980FA56E761}"/>
          </ac:spMkLst>
        </pc:spChg>
        <pc:spChg chg="add mod">
          <ac:chgData name="Sophie Balogh" userId="9e47ac64-74d2-4af6-8682-fc5d7c6d1cb1" providerId="ADAL" clId="{12EC0E5B-8180-486F-983F-4AAB5E6F51C2}" dt="2025-10-27T17:44:23.592" v="1425" actId="164"/>
          <ac:spMkLst>
            <pc:docMk/>
            <pc:sldMk cId="432624770" sldId="307"/>
            <ac:spMk id="14" creationId="{C8DDC08C-F340-5562-06A8-70689F500930}"/>
          </ac:spMkLst>
        </pc:spChg>
        <pc:spChg chg="mod">
          <ac:chgData name="Sophie Balogh" userId="9e47ac64-74d2-4af6-8682-fc5d7c6d1cb1" providerId="ADAL" clId="{12EC0E5B-8180-486F-983F-4AAB5E6F51C2}" dt="2025-10-27T17:39:57.202" v="1424" actId="164"/>
          <ac:spMkLst>
            <pc:docMk/>
            <pc:sldMk cId="432624770" sldId="307"/>
            <ac:spMk id="16" creationId="{0BCEC526-FBE6-62D2-1A80-CCD8901A46F6}"/>
          </ac:spMkLst>
        </pc:spChg>
        <pc:spChg chg="mod">
          <ac:chgData name="Sophie Balogh" userId="9e47ac64-74d2-4af6-8682-fc5d7c6d1cb1" providerId="ADAL" clId="{12EC0E5B-8180-486F-983F-4AAB5E6F51C2}" dt="2025-10-27T17:44:48.343" v="1430" actId="164"/>
          <ac:spMkLst>
            <pc:docMk/>
            <pc:sldMk cId="432624770" sldId="307"/>
            <ac:spMk id="25" creationId="{2937CEE3-45D3-B953-F7CB-9DA16F83ED2B}"/>
          </ac:spMkLst>
        </pc:spChg>
        <pc:spChg chg="mod">
          <ac:chgData name="Sophie Balogh" userId="9e47ac64-74d2-4af6-8682-fc5d7c6d1cb1" providerId="ADAL" clId="{12EC0E5B-8180-486F-983F-4AAB5E6F51C2}" dt="2025-10-27T17:44:42.114" v="1429" actId="164"/>
          <ac:spMkLst>
            <pc:docMk/>
            <pc:sldMk cId="432624770" sldId="307"/>
            <ac:spMk id="26" creationId="{F5DF85AE-47D8-2406-9C9A-EEDB3B156FCD}"/>
          </ac:spMkLst>
        </pc:spChg>
        <pc:spChg chg="add mod">
          <ac:chgData name="Sophie Balogh" userId="9e47ac64-74d2-4af6-8682-fc5d7c6d1cb1" providerId="ADAL" clId="{12EC0E5B-8180-486F-983F-4AAB5E6F51C2}" dt="2025-10-27T17:49:19.264" v="1457"/>
          <ac:spMkLst>
            <pc:docMk/>
            <pc:sldMk cId="432624770" sldId="307"/>
            <ac:spMk id="27" creationId="{DAB0B0F3-1152-206F-6603-1BE7C1293167}"/>
          </ac:spMkLst>
        </pc:spChg>
        <pc:spChg chg="mod">
          <ac:chgData name="Sophie Balogh" userId="9e47ac64-74d2-4af6-8682-fc5d7c6d1cb1" providerId="ADAL" clId="{12EC0E5B-8180-486F-983F-4AAB5E6F51C2}" dt="2025-10-27T17:44:54.161" v="1431" actId="164"/>
          <ac:spMkLst>
            <pc:docMk/>
            <pc:sldMk cId="432624770" sldId="307"/>
            <ac:spMk id="31" creationId="{C9F7E662-9652-AF7C-5AA9-9BB2F801DC71}"/>
          </ac:spMkLst>
        </pc:spChg>
        <pc:spChg chg="mod">
          <ac:chgData name="Sophie Balogh" userId="9e47ac64-74d2-4af6-8682-fc5d7c6d1cb1" providerId="ADAL" clId="{12EC0E5B-8180-486F-983F-4AAB5E6F51C2}" dt="2025-10-27T17:44:23.592" v="1425" actId="164"/>
          <ac:spMkLst>
            <pc:docMk/>
            <pc:sldMk cId="432624770" sldId="307"/>
            <ac:spMk id="32" creationId="{97786D1D-F7F3-4422-6BF9-60CF538759AB}"/>
          </ac:spMkLst>
        </pc:spChg>
        <pc:spChg chg="mod">
          <ac:chgData name="Sophie Balogh" userId="9e47ac64-74d2-4af6-8682-fc5d7c6d1cb1" providerId="ADAL" clId="{12EC0E5B-8180-486F-983F-4AAB5E6F51C2}" dt="2025-10-27T17:44:54.161" v="1431" actId="164"/>
          <ac:spMkLst>
            <pc:docMk/>
            <pc:sldMk cId="432624770" sldId="307"/>
            <ac:spMk id="33" creationId="{1EBA2839-58E6-3F4A-6BE6-E8E97253A849}"/>
          </ac:spMkLst>
        </pc:spChg>
        <pc:spChg chg="mod">
          <ac:chgData name="Sophie Balogh" userId="9e47ac64-74d2-4af6-8682-fc5d7c6d1cb1" providerId="ADAL" clId="{12EC0E5B-8180-486F-983F-4AAB5E6F51C2}" dt="2025-10-27T17:44:48.343" v="1430" actId="164"/>
          <ac:spMkLst>
            <pc:docMk/>
            <pc:sldMk cId="432624770" sldId="307"/>
            <ac:spMk id="34" creationId="{52480E9B-D3B6-2F0B-A5E2-10F395493FF5}"/>
          </ac:spMkLst>
        </pc:spChg>
        <pc:spChg chg="mod">
          <ac:chgData name="Sophie Balogh" userId="9e47ac64-74d2-4af6-8682-fc5d7c6d1cb1" providerId="ADAL" clId="{12EC0E5B-8180-486F-983F-4AAB5E6F51C2}" dt="2025-10-27T17:44:48.343" v="1430" actId="164"/>
          <ac:spMkLst>
            <pc:docMk/>
            <pc:sldMk cId="432624770" sldId="307"/>
            <ac:spMk id="35" creationId="{C239C652-3175-66AB-C82A-76E8DFE07FED}"/>
          </ac:spMkLst>
        </pc:spChg>
        <pc:spChg chg="mod">
          <ac:chgData name="Sophie Balogh" userId="9e47ac64-74d2-4af6-8682-fc5d7c6d1cb1" providerId="ADAL" clId="{12EC0E5B-8180-486F-983F-4AAB5E6F51C2}" dt="2025-10-27T17:44:42.114" v="1429" actId="164"/>
          <ac:spMkLst>
            <pc:docMk/>
            <pc:sldMk cId="432624770" sldId="307"/>
            <ac:spMk id="36" creationId="{8A491A5F-3FD9-EC83-4B6C-9BC8F9C9727F}"/>
          </ac:spMkLst>
        </pc:spChg>
        <pc:spChg chg="mod">
          <ac:chgData name="Sophie Balogh" userId="9e47ac64-74d2-4af6-8682-fc5d7c6d1cb1" providerId="ADAL" clId="{12EC0E5B-8180-486F-983F-4AAB5E6F51C2}" dt="2025-10-27T17:44:42.114" v="1429" actId="164"/>
          <ac:spMkLst>
            <pc:docMk/>
            <pc:sldMk cId="432624770" sldId="307"/>
            <ac:spMk id="37" creationId="{17C4CB40-B262-6FE1-7500-EFCD6A27A5AA}"/>
          </ac:spMkLst>
        </pc:spChg>
        <pc:grpChg chg="add mod">
          <ac:chgData name="Sophie Balogh" userId="9e47ac64-74d2-4af6-8682-fc5d7c6d1cb1" providerId="ADAL" clId="{12EC0E5B-8180-486F-983F-4AAB5E6F51C2}" dt="2025-10-27T17:39:57.202" v="1424" actId="164"/>
          <ac:grpSpMkLst>
            <pc:docMk/>
            <pc:sldMk cId="432624770" sldId="307"/>
            <ac:grpSpMk id="15" creationId="{7881D5E9-45C9-2F76-9B7A-6C55512B3A73}"/>
          </ac:grpSpMkLst>
        </pc:grpChg>
        <pc:grpChg chg="add mod ord">
          <ac:chgData name="Sophie Balogh" userId="9e47ac64-74d2-4af6-8682-fc5d7c6d1cb1" providerId="ADAL" clId="{12EC0E5B-8180-486F-983F-4AAB5E6F51C2}" dt="2025-10-27T17:44:35.125" v="1428" actId="167"/>
          <ac:grpSpMkLst>
            <pc:docMk/>
            <pc:sldMk cId="432624770" sldId="307"/>
            <ac:grpSpMk id="19" creationId="{1D5D300E-00E8-8C98-B41A-494AD5E21745}"/>
          </ac:grpSpMkLst>
        </pc:grpChg>
        <pc:grpChg chg="add mod ord">
          <ac:chgData name="Sophie Balogh" userId="9e47ac64-74d2-4af6-8682-fc5d7c6d1cb1" providerId="ADAL" clId="{12EC0E5B-8180-486F-983F-4AAB5E6F51C2}" dt="2025-10-27T17:45:02.624" v="1432" actId="167"/>
          <ac:grpSpMkLst>
            <pc:docMk/>
            <pc:sldMk cId="432624770" sldId="307"/>
            <ac:grpSpMk id="22" creationId="{76DCDBED-3874-C742-207B-AC97A44D11CD}"/>
          </ac:grpSpMkLst>
        </pc:grpChg>
        <pc:grpChg chg="add mod">
          <ac:chgData name="Sophie Balogh" userId="9e47ac64-74d2-4af6-8682-fc5d7c6d1cb1" providerId="ADAL" clId="{12EC0E5B-8180-486F-983F-4AAB5E6F51C2}" dt="2025-10-27T17:44:48.343" v="1430" actId="164"/>
          <ac:grpSpMkLst>
            <pc:docMk/>
            <pc:sldMk cId="432624770" sldId="307"/>
            <ac:grpSpMk id="23" creationId="{88289EA6-7850-9C39-6ECB-456CE5374CA4}"/>
          </ac:grpSpMkLst>
        </pc:grpChg>
        <pc:grpChg chg="add mod">
          <ac:chgData name="Sophie Balogh" userId="9e47ac64-74d2-4af6-8682-fc5d7c6d1cb1" providerId="ADAL" clId="{12EC0E5B-8180-486F-983F-4AAB5E6F51C2}" dt="2025-10-27T17:44:54.161" v="1431" actId="164"/>
          <ac:grpSpMkLst>
            <pc:docMk/>
            <pc:sldMk cId="432624770" sldId="307"/>
            <ac:grpSpMk id="24" creationId="{6DEC2B36-5D2E-CDEF-044F-7B198F972731}"/>
          </ac:grpSpMkLst>
        </pc:grpChg>
        <pc:picChg chg="mod">
          <ac:chgData name="Sophie Balogh" userId="9e47ac64-74d2-4af6-8682-fc5d7c6d1cb1" providerId="ADAL" clId="{12EC0E5B-8180-486F-983F-4AAB5E6F51C2}" dt="2025-10-27T17:44:42.114" v="1429" actId="164"/>
          <ac:picMkLst>
            <pc:docMk/>
            <pc:sldMk cId="432624770" sldId="307"/>
            <ac:picMk id="13" creationId="{CA711ECF-B6C9-2944-CB0B-960E744660A2}"/>
          </ac:picMkLst>
        </pc:picChg>
        <pc:picChg chg="ord">
          <ac:chgData name="Sophie Balogh" userId="9e47ac64-74d2-4af6-8682-fc5d7c6d1cb1" providerId="ADAL" clId="{12EC0E5B-8180-486F-983F-4AAB5E6F51C2}" dt="2025-10-27T17:44:32.032" v="1427" actId="167"/>
          <ac:picMkLst>
            <pc:docMk/>
            <pc:sldMk cId="432624770" sldId="307"/>
            <ac:picMk id="17" creationId="{EDC92289-7D5A-8A5E-1A48-B7661C67AC73}"/>
          </ac:picMkLst>
        </pc:picChg>
        <pc:picChg chg="mod">
          <ac:chgData name="Sophie Balogh" userId="9e47ac64-74d2-4af6-8682-fc5d7c6d1cb1" providerId="ADAL" clId="{12EC0E5B-8180-486F-983F-4AAB5E6F51C2}" dt="2025-10-27T17:44:48.343" v="1430" actId="164"/>
          <ac:picMkLst>
            <pc:docMk/>
            <pc:sldMk cId="432624770" sldId="307"/>
            <ac:picMk id="18" creationId="{8077E328-4C67-E97B-C073-13F7349114AA}"/>
          </ac:picMkLst>
        </pc:picChg>
        <pc:picChg chg="mod">
          <ac:chgData name="Sophie Balogh" userId="9e47ac64-74d2-4af6-8682-fc5d7c6d1cb1" providerId="ADAL" clId="{12EC0E5B-8180-486F-983F-4AAB5E6F51C2}" dt="2025-10-27T17:44:54.161" v="1431" actId="164"/>
          <ac:picMkLst>
            <pc:docMk/>
            <pc:sldMk cId="432624770" sldId="307"/>
            <ac:picMk id="20" creationId="{5BA9BCE4-29C4-FE62-01E2-9A0809E806EB}"/>
          </ac:picMkLst>
        </pc:picChg>
        <pc:picChg chg="mod">
          <ac:chgData name="Sophie Balogh" userId="9e47ac64-74d2-4af6-8682-fc5d7c6d1cb1" providerId="ADAL" clId="{12EC0E5B-8180-486F-983F-4AAB5E6F51C2}" dt="2025-10-27T17:44:23.592" v="1425" actId="164"/>
          <ac:picMkLst>
            <pc:docMk/>
            <pc:sldMk cId="432624770" sldId="307"/>
            <ac:picMk id="39" creationId="{EF6667FF-0267-31DE-BD62-568FF2A7711E}"/>
          </ac:picMkLst>
        </pc:picChg>
      </pc:sldChg>
      <pc:sldChg chg="addSp delSp modSp mod">
        <pc:chgData name="Sophie Balogh" userId="9e47ac64-74d2-4af6-8682-fc5d7c6d1cb1" providerId="ADAL" clId="{12EC0E5B-8180-486F-983F-4AAB5E6F51C2}" dt="2025-10-27T17:47:04.183" v="1455" actId="167"/>
        <pc:sldMkLst>
          <pc:docMk/>
          <pc:sldMk cId="1139944053" sldId="308"/>
        </pc:sldMkLst>
        <pc:spChg chg="mod">
          <ac:chgData name="Sophie Balogh" userId="9e47ac64-74d2-4af6-8682-fc5d7c6d1cb1" providerId="ADAL" clId="{12EC0E5B-8180-486F-983F-4AAB5E6F51C2}" dt="2025-10-27T17:46:25.478" v="1448" actId="164"/>
          <ac:spMkLst>
            <pc:docMk/>
            <pc:sldMk cId="1139944053" sldId="308"/>
            <ac:spMk id="5" creationId="{DE458092-2FDA-EFEB-C9FD-D8001C5F42EF}"/>
          </ac:spMkLst>
        </pc:spChg>
        <pc:spChg chg="mod">
          <ac:chgData name="Sophie Balogh" userId="9e47ac64-74d2-4af6-8682-fc5d7c6d1cb1" providerId="ADAL" clId="{12EC0E5B-8180-486F-983F-4AAB5E6F51C2}" dt="2025-10-27T17:46:25.478" v="1448" actId="164"/>
          <ac:spMkLst>
            <pc:docMk/>
            <pc:sldMk cId="1139944053" sldId="308"/>
            <ac:spMk id="6" creationId="{218349A4-C0DF-0DA8-AF75-D3B519A0C146}"/>
          </ac:spMkLst>
        </pc:spChg>
        <pc:spChg chg="add mod">
          <ac:chgData name="Sophie Balogh" userId="9e47ac64-74d2-4af6-8682-fc5d7c6d1cb1" providerId="ADAL" clId="{12EC0E5B-8180-486F-983F-4AAB5E6F51C2}" dt="2025-10-27T17:46:53.051" v="1452" actId="164"/>
          <ac:spMkLst>
            <pc:docMk/>
            <pc:sldMk cId="1139944053" sldId="308"/>
            <ac:spMk id="7" creationId="{432C0AB6-FE45-7DF3-9813-D25170575D9B}"/>
          </ac:spMkLst>
        </pc:spChg>
        <pc:spChg chg="mod topLvl">
          <ac:chgData name="Sophie Balogh" userId="9e47ac64-74d2-4af6-8682-fc5d7c6d1cb1" providerId="ADAL" clId="{12EC0E5B-8180-486F-983F-4AAB5E6F51C2}" dt="2025-10-27T17:46:32.412" v="1449" actId="164"/>
          <ac:spMkLst>
            <pc:docMk/>
            <pc:sldMk cId="1139944053" sldId="308"/>
            <ac:spMk id="11" creationId="{67BC3F7B-56D2-A57D-815A-A980FA56E761}"/>
          </ac:spMkLst>
        </pc:spChg>
        <pc:spChg chg="add mod">
          <ac:chgData name="Sophie Balogh" userId="9e47ac64-74d2-4af6-8682-fc5d7c6d1cb1" providerId="ADAL" clId="{12EC0E5B-8180-486F-983F-4AAB5E6F51C2}" dt="2025-10-27T17:46:53.051" v="1452" actId="164"/>
          <ac:spMkLst>
            <pc:docMk/>
            <pc:sldMk cId="1139944053" sldId="308"/>
            <ac:spMk id="14" creationId="{4BDC8D62-BC3B-C68F-9AD9-DEC8D525DCE9}"/>
          </ac:spMkLst>
        </pc:spChg>
        <pc:spChg chg="add mod">
          <ac:chgData name="Sophie Balogh" userId="9e47ac64-74d2-4af6-8682-fc5d7c6d1cb1" providerId="ADAL" clId="{12EC0E5B-8180-486F-983F-4AAB5E6F51C2}" dt="2025-10-27T17:46:32.412" v="1449" actId="164"/>
          <ac:spMkLst>
            <pc:docMk/>
            <pc:sldMk cId="1139944053" sldId="308"/>
            <ac:spMk id="15" creationId="{72231E12-BC72-F1FA-7103-EB7A4476D9F1}"/>
          </ac:spMkLst>
        </pc:spChg>
        <pc:spChg chg="mod">
          <ac:chgData name="Sophie Balogh" userId="9e47ac64-74d2-4af6-8682-fc5d7c6d1cb1" providerId="ADAL" clId="{12EC0E5B-8180-486F-983F-4AAB5E6F51C2}" dt="2025-10-27T17:46:25.478" v="1448" actId="164"/>
          <ac:spMkLst>
            <pc:docMk/>
            <pc:sldMk cId="1139944053" sldId="308"/>
            <ac:spMk id="16" creationId="{0BCEC526-FBE6-62D2-1A80-CCD8901A46F6}"/>
          </ac:spMkLst>
        </pc:spChg>
        <pc:spChg chg="mod topLvl">
          <ac:chgData name="Sophie Balogh" userId="9e47ac64-74d2-4af6-8682-fc5d7c6d1cb1" providerId="ADAL" clId="{12EC0E5B-8180-486F-983F-4AAB5E6F51C2}" dt="2025-10-27T17:46:38.970" v="1450" actId="164"/>
          <ac:spMkLst>
            <pc:docMk/>
            <pc:sldMk cId="1139944053" sldId="308"/>
            <ac:spMk id="25" creationId="{2937CEE3-45D3-B953-F7CB-9DA16F83ED2B}"/>
          </ac:spMkLst>
        </pc:spChg>
        <pc:spChg chg="mod topLvl">
          <ac:chgData name="Sophie Balogh" userId="9e47ac64-74d2-4af6-8682-fc5d7c6d1cb1" providerId="ADAL" clId="{12EC0E5B-8180-486F-983F-4AAB5E6F51C2}" dt="2025-10-27T17:46:45.138" v="1451" actId="164"/>
          <ac:spMkLst>
            <pc:docMk/>
            <pc:sldMk cId="1139944053" sldId="308"/>
            <ac:spMk id="26" creationId="{F5DF85AE-47D8-2406-9C9A-EEDB3B156FCD}"/>
          </ac:spMkLst>
        </pc:spChg>
        <pc:spChg chg="mod topLvl">
          <ac:chgData name="Sophie Balogh" userId="9e47ac64-74d2-4af6-8682-fc5d7c6d1cb1" providerId="ADAL" clId="{12EC0E5B-8180-486F-983F-4AAB5E6F51C2}" dt="2025-10-27T17:46:32.412" v="1449" actId="164"/>
          <ac:spMkLst>
            <pc:docMk/>
            <pc:sldMk cId="1139944053" sldId="308"/>
            <ac:spMk id="31" creationId="{C9F7E662-9652-AF7C-5AA9-9BB2F801DC71}"/>
          </ac:spMkLst>
        </pc:spChg>
        <pc:spChg chg="mod topLvl">
          <ac:chgData name="Sophie Balogh" userId="9e47ac64-74d2-4af6-8682-fc5d7c6d1cb1" providerId="ADAL" clId="{12EC0E5B-8180-486F-983F-4AAB5E6F51C2}" dt="2025-10-27T17:46:53.051" v="1452" actId="164"/>
          <ac:spMkLst>
            <pc:docMk/>
            <pc:sldMk cId="1139944053" sldId="308"/>
            <ac:spMk id="32" creationId="{97786D1D-F7F3-4422-6BF9-60CF538759AB}"/>
          </ac:spMkLst>
        </pc:spChg>
        <pc:spChg chg="mod topLvl">
          <ac:chgData name="Sophie Balogh" userId="9e47ac64-74d2-4af6-8682-fc5d7c6d1cb1" providerId="ADAL" clId="{12EC0E5B-8180-486F-983F-4AAB5E6F51C2}" dt="2025-10-27T17:46:38.970" v="1450" actId="164"/>
          <ac:spMkLst>
            <pc:docMk/>
            <pc:sldMk cId="1139944053" sldId="308"/>
            <ac:spMk id="34" creationId="{52480E9B-D3B6-2F0B-A5E2-10F395493FF5}"/>
          </ac:spMkLst>
        </pc:spChg>
        <pc:spChg chg="mod topLvl">
          <ac:chgData name="Sophie Balogh" userId="9e47ac64-74d2-4af6-8682-fc5d7c6d1cb1" providerId="ADAL" clId="{12EC0E5B-8180-486F-983F-4AAB5E6F51C2}" dt="2025-10-27T17:46:38.970" v="1450" actId="164"/>
          <ac:spMkLst>
            <pc:docMk/>
            <pc:sldMk cId="1139944053" sldId="308"/>
            <ac:spMk id="35" creationId="{C239C652-3175-66AB-C82A-76E8DFE07FED}"/>
          </ac:spMkLst>
        </pc:spChg>
        <pc:spChg chg="mod topLvl">
          <ac:chgData name="Sophie Balogh" userId="9e47ac64-74d2-4af6-8682-fc5d7c6d1cb1" providerId="ADAL" clId="{12EC0E5B-8180-486F-983F-4AAB5E6F51C2}" dt="2025-10-27T17:46:45.138" v="1451" actId="164"/>
          <ac:spMkLst>
            <pc:docMk/>
            <pc:sldMk cId="1139944053" sldId="308"/>
            <ac:spMk id="36" creationId="{8A491A5F-3FD9-EC83-4B6C-9BC8F9C9727F}"/>
          </ac:spMkLst>
        </pc:spChg>
        <pc:spChg chg="mod topLvl">
          <ac:chgData name="Sophie Balogh" userId="9e47ac64-74d2-4af6-8682-fc5d7c6d1cb1" providerId="ADAL" clId="{12EC0E5B-8180-486F-983F-4AAB5E6F51C2}" dt="2025-10-27T17:46:45.138" v="1451" actId="164"/>
          <ac:spMkLst>
            <pc:docMk/>
            <pc:sldMk cId="1139944053" sldId="308"/>
            <ac:spMk id="37" creationId="{17C4CB40-B262-6FE1-7500-EFCD6A27A5AA}"/>
          </ac:spMkLst>
        </pc:spChg>
        <pc:spChg chg="mod topLvl">
          <ac:chgData name="Sophie Balogh" userId="9e47ac64-74d2-4af6-8682-fc5d7c6d1cb1" providerId="ADAL" clId="{12EC0E5B-8180-486F-983F-4AAB5E6F51C2}" dt="2025-10-27T17:46:53.051" v="1452" actId="164"/>
          <ac:spMkLst>
            <pc:docMk/>
            <pc:sldMk cId="1139944053" sldId="308"/>
            <ac:spMk id="40" creationId="{58B8AF22-601F-E17A-1E74-FBEA31707DA3}"/>
          </ac:spMkLst>
        </pc:spChg>
        <pc:grpChg chg="add mod">
          <ac:chgData name="Sophie Balogh" userId="9e47ac64-74d2-4af6-8682-fc5d7c6d1cb1" providerId="ADAL" clId="{12EC0E5B-8180-486F-983F-4AAB5E6F51C2}" dt="2025-10-27T17:46:25.478" v="1448" actId="164"/>
          <ac:grpSpMkLst>
            <pc:docMk/>
            <pc:sldMk cId="1139944053" sldId="308"/>
            <ac:grpSpMk id="19" creationId="{EFBB9EAF-7397-A55D-6B01-18813B89F8AF}"/>
          </ac:grpSpMkLst>
        </pc:grpChg>
        <pc:grpChg chg="add mod">
          <ac:chgData name="Sophie Balogh" userId="9e47ac64-74d2-4af6-8682-fc5d7c6d1cb1" providerId="ADAL" clId="{12EC0E5B-8180-486F-983F-4AAB5E6F51C2}" dt="2025-10-27T17:46:32.412" v="1449" actId="164"/>
          <ac:grpSpMkLst>
            <pc:docMk/>
            <pc:sldMk cId="1139944053" sldId="308"/>
            <ac:grpSpMk id="28" creationId="{81A34E4D-4A06-F5D0-D41E-99A956449A52}"/>
          </ac:grpSpMkLst>
        </pc:grpChg>
        <pc:grpChg chg="add mod">
          <ac:chgData name="Sophie Balogh" userId="9e47ac64-74d2-4af6-8682-fc5d7c6d1cb1" providerId="ADAL" clId="{12EC0E5B-8180-486F-983F-4AAB5E6F51C2}" dt="2025-10-27T17:46:38.970" v="1450" actId="164"/>
          <ac:grpSpMkLst>
            <pc:docMk/>
            <pc:sldMk cId="1139944053" sldId="308"/>
            <ac:grpSpMk id="29" creationId="{A647D931-E698-702A-9E4F-781AFE0C1418}"/>
          </ac:grpSpMkLst>
        </pc:grpChg>
        <pc:grpChg chg="add mod">
          <ac:chgData name="Sophie Balogh" userId="9e47ac64-74d2-4af6-8682-fc5d7c6d1cb1" providerId="ADAL" clId="{12EC0E5B-8180-486F-983F-4AAB5E6F51C2}" dt="2025-10-27T17:46:45.138" v="1451" actId="164"/>
          <ac:grpSpMkLst>
            <pc:docMk/>
            <pc:sldMk cId="1139944053" sldId="308"/>
            <ac:grpSpMk id="30" creationId="{3467C0A7-3F7C-79E0-72F0-C473E8219BBB}"/>
          </ac:grpSpMkLst>
        </pc:grpChg>
        <pc:grpChg chg="add mod ord">
          <ac:chgData name="Sophie Balogh" userId="9e47ac64-74d2-4af6-8682-fc5d7c6d1cb1" providerId="ADAL" clId="{12EC0E5B-8180-486F-983F-4AAB5E6F51C2}" dt="2025-10-27T17:47:04.183" v="1455" actId="167"/>
          <ac:grpSpMkLst>
            <pc:docMk/>
            <pc:sldMk cId="1139944053" sldId="308"/>
            <ac:grpSpMk id="38" creationId="{EF5A754B-EAED-1FED-CAB7-4B76165D8A63}"/>
          </ac:grpSpMkLst>
        </pc:grpChg>
        <pc:picChg chg="mod topLvl">
          <ac:chgData name="Sophie Balogh" userId="9e47ac64-74d2-4af6-8682-fc5d7c6d1cb1" providerId="ADAL" clId="{12EC0E5B-8180-486F-983F-4AAB5E6F51C2}" dt="2025-10-27T17:46:45.138" v="1451" actId="164"/>
          <ac:picMkLst>
            <pc:docMk/>
            <pc:sldMk cId="1139944053" sldId="308"/>
            <ac:picMk id="13" creationId="{CB8E77FF-A79F-A097-2ED9-FE3823F015E4}"/>
          </ac:picMkLst>
        </pc:picChg>
        <pc:picChg chg="ord">
          <ac:chgData name="Sophie Balogh" userId="9e47ac64-74d2-4af6-8682-fc5d7c6d1cb1" providerId="ADAL" clId="{12EC0E5B-8180-486F-983F-4AAB5E6F51C2}" dt="2025-10-27T17:47:01.196" v="1454" actId="167"/>
          <ac:picMkLst>
            <pc:docMk/>
            <pc:sldMk cId="1139944053" sldId="308"/>
            <ac:picMk id="17" creationId="{EDC92289-7D5A-8A5E-1A48-B7661C67AC73}"/>
          </ac:picMkLst>
        </pc:picChg>
        <pc:picChg chg="mod topLvl">
          <ac:chgData name="Sophie Balogh" userId="9e47ac64-74d2-4af6-8682-fc5d7c6d1cb1" providerId="ADAL" clId="{12EC0E5B-8180-486F-983F-4AAB5E6F51C2}" dt="2025-10-27T17:46:38.970" v="1450" actId="164"/>
          <ac:picMkLst>
            <pc:docMk/>
            <pc:sldMk cId="1139944053" sldId="308"/>
            <ac:picMk id="18" creationId="{81B8ABEB-8DA8-6989-63D7-6BC8DFA889CB}"/>
          </ac:picMkLst>
        </pc:picChg>
        <pc:picChg chg="mod topLvl">
          <ac:chgData name="Sophie Balogh" userId="9e47ac64-74d2-4af6-8682-fc5d7c6d1cb1" providerId="ADAL" clId="{12EC0E5B-8180-486F-983F-4AAB5E6F51C2}" dt="2025-10-27T17:46:32.412" v="1449" actId="164"/>
          <ac:picMkLst>
            <pc:docMk/>
            <pc:sldMk cId="1139944053" sldId="308"/>
            <ac:picMk id="20" creationId="{F2849E4D-5BE4-8285-3573-844FE77C228C}"/>
          </ac:picMkLst>
        </pc:picChg>
        <pc:picChg chg="mod topLvl">
          <ac:chgData name="Sophie Balogh" userId="9e47ac64-74d2-4af6-8682-fc5d7c6d1cb1" providerId="ADAL" clId="{12EC0E5B-8180-486F-983F-4AAB5E6F51C2}" dt="2025-10-27T17:46:53.051" v="1452" actId="164"/>
          <ac:picMkLst>
            <pc:docMk/>
            <pc:sldMk cId="1139944053" sldId="308"/>
            <ac:picMk id="39" creationId="{EF6667FF-0267-31DE-BD62-568FF2A7711E}"/>
          </ac:picMkLst>
        </pc:picChg>
      </pc:sldChg>
      <pc:sldChg chg="addSp delSp modSp mod">
        <pc:chgData name="Sophie Balogh" userId="9e47ac64-74d2-4af6-8682-fc5d7c6d1cb1" providerId="ADAL" clId="{12EC0E5B-8180-486F-983F-4AAB5E6F51C2}" dt="2025-10-27T17:21:07.609" v="1312"/>
        <pc:sldMkLst>
          <pc:docMk/>
          <pc:sldMk cId="3067336974" sldId="310"/>
        </pc:sldMkLst>
        <pc:spChg chg="mod">
          <ac:chgData name="Sophie Balogh" userId="9e47ac64-74d2-4af6-8682-fc5d7c6d1cb1" providerId="ADAL" clId="{12EC0E5B-8180-486F-983F-4AAB5E6F51C2}" dt="2025-10-27T14:06:21.486" v="173" actId="164"/>
          <ac:spMkLst>
            <pc:docMk/>
            <pc:sldMk cId="3067336974" sldId="310"/>
            <ac:spMk id="5" creationId="{95DB71D6-8B44-3E23-820C-3BF1308A05E3}"/>
          </ac:spMkLst>
        </pc:spChg>
        <pc:spChg chg="mod">
          <ac:chgData name="Sophie Balogh" userId="9e47ac64-74d2-4af6-8682-fc5d7c6d1cb1" providerId="ADAL" clId="{12EC0E5B-8180-486F-983F-4AAB5E6F51C2}" dt="2025-10-27T14:06:21.486" v="173" actId="164"/>
          <ac:spMkLst>
            <pc:docMk/>
            <pc:sldMk cId="3067336974" sldId="310"/>
            <ac:spMk id="6" creationId="{57641A39-400B-B4B9-04AC-9C949335A706}"/>
          </ac:spMkLst>
        </pc:spChg>
        <pc:spChg chg="mod topLvl">
          <ac:chgData name="Sophie Balogh" userId="9e47ac64-74d2-4af6-8682-fc5d7c6d1cb1" providerId="ADAL" clId="{12EC0E5B-8180-486F-983F-4AAB5E6F51C2}" dt="2025-10-27T14:03:57.287" v="158" actId="164"/>
          <ac:spMkLst>
            <pc:docMk/>
            <pc:sldMk cId="3067336974" sldId="310"/>
            <ac:spMk id="7" creationId="{CBC9B053-A272-C0B7-9024-00A5DC92D282}"/>
          </ac:spMkLst>
        </pc:spChg>
        <pc:spChg chg="mod topLvl">
          <ac:chgData name="Sophie Balogh" userId="9e47ac64-74d2-4af6-8682-fc5d7c6d1cb1" providerId="ADAL" clId="{12EC0E5B-8180-486F-983F-4AAB5E6F51C2}" dt="2025-10-27T14:36:56.937" v="379" actId="20577"/>
          <ac:spMkLst>
            <pc:docMk/>
            <pc:sldMk cId="3067336974" sldId="310"/>
            <ac:spMk id="10" creationId="{7493D35E-251F-671B-3EAD-2E6D0698DFE6}"/>
          </ac:spMkLst>
        </pc:spChg>
        <pc:spChg chg="mod topLvl">
          <ac:chgData name="Sophie Balogh" userId="9e47ac64-74d2-4af6-8682-fc5d7c6d1cb1" providerId="ADAL" clId="{12EC0E5B-8180-486F-983F-4AAB5E6F51C2}" dt="2025-10-27T14:02:43.092" v="152" actId="164"/>
          <ac:spMkLst>
            <pc:docMk/>
            <pc:sldMk cId="3067336974" sldId="310"/>
            <ac:spMk id="11" creationId="{68F4B46A-BB46-9F61-ED4F-96CA51CEADEE}"/>
          </ac:spMkLst>
        </pc:spChg>
        <pc:spChg chg="add mod">
          <ac:chgData name="Sophie Balogh" userId="9e47ac64-74d2-4af6-8682-fc5d7c6d1cb1" providerId="ADAL" clId="{12EC0E5B-8180-486F-983F-4AAB5E6F51C2}" dt="2025-10-27T14:02:43.092" v="152" actId="164"/>
          <ac:spMkLst>
            <pc:docMk/>
            <pc:sldMk cId="3067336974" sldId="310"/>
            <ac:spMk id="15" creationId="{2DEC048C-44B7-3DDC-330B-5C6BF9D6F39C}"/>
          </ac:spMkLst>
        </pc:spChg>
        <pc:spChg chg="mod">
          <ac:chgData name="Sophie Balogh" userId="9e47ac64-74d2-4af6-8682-fc5d7c6d1cb1" providerId="ADAL" clId="{12EC0E5B-8180-486F-983F-4AAB5E6F51C2}" dt="2025-10-27T14:06:21.486" v="173" actId="164"/>
          <ac:spMkLst>
            <pc:docMk/>
            <pc:sldMk cId="3067336974" sldId="310"/>
            <ac:spMk id="16" creationId="{EAA453FF-2169-BBB1-BC2B-4D3A4D2A5C05}"/>
          </ac:spMkLst>
        </pc:spChg>
        <pc:spChg chg="add del mod ord topLvl">
          <ac:chgData name="Sophie Balogh" userId="9e47ac64-74d2-4af6-8682-fc5d7c6d1cb1" providerId="ADAL" clId="{12EC0E5B-8180-486F-983F-4AAB5E6F51C2}" dt="2025-10-27T14:05:55.102" v="172" actId="166"/>
          <ac:spMkLst>
            <pc:docMk/>
            <pc:sldMk cId="3067336974" sldId="310"/>
            <ac:spMk id="18" creationId="{67B31582-38BC-3DD2-E812-2677A103A8DE}"/>
          </ac:spMkLst>
        </pc:spChg>
        <pc:spChg chg="mod ord topLvl">
          <ac:chgData name="Sophie Balogh" userId="9e47ac64-74d2-4af6-8682-fc5d7c6d1cb1" providerId="ADAL" clId="{12EC0E5B-8180-486F-983F-4AAB5E6F51C2}" dt="2025-10-27T17:19:21.268" v="1241" actId="166"/>
          <ac:spMkLst>
            <pc:docMk/>
            <pc:sldMk cId="3067336974" sldId="310"/>
            <ac:spMk id="20" creationId="{8924EE55-E1DB-B9A4-65A4-997EB8E38995}"/>
          </ac:spMkLst>
        </pc:spChg>
        <pc:spChg chg="mod topLvl">
          <ac:chgData name="Sophie Balogh" userId="9e47ac64-74d2-4af6-8682-fc5d7c6d1cb1" providerId="ADAL" clId="{12EC0E5B-8180-486F-983F-4AAB5E6F51C2}" dt="2025-10-27T16:37:33.237" v="1148"/>
          <ac:spMkLst>
            <pc:docMk/>
            <pc:sldMk cId="3067336974" sldId="310"/>
            <ac:spMk id="25" creationId="{85F83D17-CC19-9E8C-CED6-74E9BF5ACECD}"/>
          </ac:spMkLst>
        </pc:spChg>
        <pc:spChg chg="mod topLvl">
          <ac:chgData name="Sophie Balogh" userId="9e47ac64-74d2-4af6-8682-fc5d7c6d1cb1" providerId="ADAL" clId="{12EC0E5B-8180-486F-983F-4AAB5E6F51C2}" dt="2025-10-27T14:03:13.360" v="154" actId="164"/>
          <ac:spMkLst>
            <pc:docMk/>
            <pc:sldMk cId="3067336974" sldId="310"/>
            <ac:spMk id="26" creationId="{4D97F4D8-C83E-A216-5EED-3AA182532401}"/>
          </ac:spMkLst>
        </pc:spChg>
        <pc:spChg chg="add mod">
          <ac:chgData name="Sophie Balogh" userId="9e47ac64-74d2-4af6-8682-fc5d7c6d1cb1" providerId="ADAL" clId="{12EC0E5B-8180-486F-983F-4AAB5E6F51C2}" dt="2025-10-27T14:02:43.092" v="152" actId="164"/>
          <ac:spMkLst>
            <pc:docMk/>
            <pc:sldMk cId="3067336974" sldId="310"/>
            <ac:spMk id="38" creationId="{4A41D335-4186-74F0-1A82-67E78638AD5E}"/>
          </ac:spMkLst>
        </pc:spChg>
        <pc:spChg chg="add mod">
          <ac:chgData name="Sophie Balogh" userId="9e47ac64-74d2-4af6-8682-fc5d7c6d1cb1" providerId="ADAL" clId="{12EC0E5B-8180-486F-983F-4AAB5E6F51C2}" dt="2025-10-27T16:37:33.237" v="1148"/>
          <ac:spMkLst>
            <pc:docMk/>
            <pc:sldMk cId="3067336974" sldId="310"/>
            <ac:spMk id="41" creationId="{3A4198FE-4CCC-1FAA-6C4B-87BE01B03CF7}"/>
          </ac:spMkLst>
        </pc:spChg>
        <pc:spChg chg="add mod">
          <ac:chgData name="Sophie Balogh" userId="9e47ac64-74d2-4af6-8682-fc5d7c6d1cb1" providerId="ADAL" clId="{12EC0E5B-8180-486F-983F-4AAB5E6F51C2}" dt="2025-10-27T16:37:33.237" v="1148"/>
          <ac:spMkLst>
            <pc:docMk/>
            <pc:sldMk cId="3067336974" sldId="310"/>
            <ac:spMk id="43" creationId="{FD0E98F9-B391-AB2E-9449-8093A2B69DB8}"/>
          </ac:spMkLst>
        </pc:spChg>
        <pc:spChg chg="add mod">
          <ac:chgData name="Sophie Balogh" userId="9e47ac64-74d2-4af6-8682-fc5d7c6d1cb1" providerId="ADAL" clId="{12EC0E5B-8180-486F-983F-4AAB5E6F51C2}" dt="2025-10-27T14:03:13.360" v="154" actId="164"/>
          <ac:spMkLst>
            <pc:docMk/>
            <pc:sldMk cId="3067336974" sldId="310"/>
            <ac:spMk id="46" creationId="{D5B60DFA-44E8-A43E-9DAC-B36AB2519441}"/>
          </ac:spMkLst>
        </pc:spChg>
        <pc:spChg chg="add mod">
          <ac:chgData name="Sophie Balogh" userId="9e47ac64-74d2-4af6-8682-fc5d7c6d1cb1" providerId="ADAL" clId="{12EC0E5B-8180-486F-983F-4AAB5E6F51C2}" dt="2025-10-27T14:03:13.360" v="154" actId="164"/>
          <ac:spMkLst>
            <pc:docMk/>
            <pc:sldMk cId="3067336974" sldId="310"/>
            <ac:spMk id="47" creationId="{9C49AE45-F94B-CE7F-2AE3-F5EAFA56C018}"/>
          </ac:spMkLst>
        </pc:spChg>
        <pc:spChg chg="add mod">
          <ac:chgData name="Sophie Balogh" userId="9e47ac64-74d2-4af6-8682-fc5d7c6d1cb1" providerId="ADAL" clId="{12EC0E5B-8180-486F-983F-4AAB5E6F51C2}" dt="2025-10-27T17:21:07.609" v="1312"/>
          <ac:spMkLst>
            <pc:docMk/>
            <pc:sldMk cId="3067336974" sldId="310"/>
            <ac:spMk id="66" creationId="{D077DF87-4788-25F8-CA55-4DF4097EAD05}"/>
          </ac:spMkLst>
        </pc:spChg>
        <pc:spChg chg="add mod">
          <ac:chgData name="Sophie Balogh" userId="9e47ac64-74d2-4af6-8682-fc5d7c6d1cb1" providerId="ADAL" clId="{12EC0E5B-8180-486F-983F-4AAB5E6F51C2}" dt="2025-10-27T17:21:07.609" v="1312"/>
          <ac:spMkLst>
            <pc:docMk/>
            <pc:sldMk cId="3067336974" sldId="310"/>
            <ac:spMk id="67" creationId="{FDCA3C38-A3AE-1261-EB28-8F297542ABBF}"/>
          </ac:spMkLst>
        </pc:spChg>
        <pc:grpChg chg="add del ord">
          <ac:chgData name="Sophie Balogh" userId="9e47ac64-74d2-4af6-8682-fc5d7c6d1cb1" providerId="ADAL" clId="{12EC0E5B-8180-486F-983F-4AAB5E6F51C2}" dt="2025-10-27T14:05:36.372" v="170" actId="478"/>
          <ac:grpSpMkLst>
            <pc:docMk/>
            <pc:sldMk cId="3067336974" sldId="310"/>
            <ac:grpSpMk id="27" creationId="{186CC1FC-8A38-B9FD-2027-1B0FD8E28ED3}"/>
          </ac:grpSpMkLst>
        </pc:grpChg>
        <pc:grpChg chg="add mod">
          <ac:chgData name="Sophie Balogh" userId="9e47ac64-74d2-4af6-8682-fc5d7c6d1cb1" providerId="ADAL" clId="{12EC0E5B-8180-486F-983F-4AAB5E6F51C2}" dt="2025-10-27T14:02:43.092" v="152" actId="164"/>
          <ac:grpSpMkLst>
            <pc:docMk/>
            <pc:sldMk cId="3067336974" sldId="310"/>
            <ac:grpSpMk id="48" creationId="{D304A825-3362-1034-A926-C4181D36C5D1}"/>
          </ac:grpSpMkLst>
        </pc:grpChg>
        <pc:grpChg chg="add mod">
          <ac:chgData name="Sophie Balogh" userId="9e47ac64-74d2-4af6-8682-fc5d7c6d1cb1" providerId="ADAL" clId="{12EC0E5B-8180-486F-983F-4AAB5E6F51C2}" dt="2025-10-27T16:37:33.237" v="1148"/>
          <ac:grpSpMkLst>
            <pc:docMk/>
            <pc:sldMk cId="3067336974" sldId="310"/>
            <ac:grpSpMk id="49" creationId="{CD44FD43-11C1-1EAA-D8AD-E98B63475367}"/>
          </ac:grpSpMkLst>
        </pc:grpChg>
        <pc:grpChg chg="add mod">
          <ac:chgData name="Sophie Balogh" userId="9e47ac64-74d2-4af6-8682-fc5d7c6d1cb1" providerId="ADAL" clId="{12EC0E5B-8180-486F-983F-4AAB5E6F51C2}" dt="2025-10-27T14:03:13.360" v="154" actId="164"/>
          <ac:grpSpMkLst>
            <pc:docMk/>
            <pc:sldMk cId="3067336974" sldId="310"/>
            <ac:grpSpMk id="50" creationId="{E55B9838-DC11-8F4B-66A8-1279330D86DD}"/>
          </ac:grpSpMkLst>
        </pc:grpChg>
        <pc:grpChg chg="add mod">
          <ac:chgData name="Sophie Balogh" userId="9e47ac64-74d2-4af6-8682-fc5d7c6d1cb1" providerId="ADAL" clId="{12EC0E5B-8180-486F-983F-4AAB5E6F51C2}" dt="2025-10-27T14:03:57.287" v="158" actId="164"/>
          <ac:grpSpMkLst>
            <pc:docMk/>
            <pc:sldMk cId="3067336974" sldId="310"/>
            <ac:grpSpMk id="58" creationId="{7DFF6697-4C28-C6AB-7ED4-9053A02BA2A1}"/>
          </ac:grpSpMkLst>
        </pc:grpChg>
        <pc:grpChg chg="add mod">
          <ac:chgData name="Sophie Balogh" userId="9e47ac64-74d2-4af6-8682-fc5d7c6d1cb1" providerId="ADAL" clId="{12EC0E5B-8180-486F-983F-4AAB5E6F51C2}" dt="2025-10-27T14:06:21.486" v="173" actId="164"/>
          <ac:grpSpMkLst>
            <pc:docMk/>
            <pc:sldMk cId="3067336974" sldId="310"/>
            <ac:grpSpMk id="65" creationId="{1E1D2361-704A-6AD3-D92D-630EE15FCF89}"/>
          </ac:grpSpMkLst>
        </pc:grpChg>
        <pc:picChg chg="ord">
          <ac:chgData name="Sophie Balogh" userId="9e47ac64-74d2-4af6-8682-fc5d7c6d1cb1" providerId="ADAL" clId="{12EC0E5B-8180-486F-983F-4AAB5E6F51C2}" dt="2025-10-27T17:19:16.245" v="1240" actId="166"/>
          <ac:picMkLst>
            <pc:docMk/>
            <pc:sldMk cId="3067336974" sldId="310"/>
            <ac:picMk id="17" creationId="{C3B95BA6-5BE4-3170-2757-E566F6571927}"/>
          </ac:picMkLst>
        </pc:picChg>
        <pc:picChg chg="add mod">
          <ac:chgData name="Sophie Balogh" userId="9e47ac64-74d2-4af6-8682-fc5d7c6d1cb1" providerId="ADAL" clId="{12EC0E5B-8180-486F-983F-4AAB5E6F51C2}" dt="2025-10-27T14:02:43.092" v="152" actId="164"/>
          <ac:picMkLst>
            <pc:docMk/>
            <pc:sldMk cId="3067336974" sldId="310"/>
            <ac:picMk id="19" creationId="{6D44C7A3-F39F-75DF-68E2-5C63FC9E9387}"/>
          </ac:picMkLst>
        </pc:picChg>
        <pc:picChg chg="add mod">
          <ac:chgData name="Sophie Balogh" userId="9e47ac64-74d2-4af6-8682-fc5d7c6d1cb1" providerId="ADAL" clId="{12EC0E5B-8180-486F-983F-4AAB5E6F51C2}" dt="2025-10-27T16:37:33.237" v="1148"/>
          <ac:picMkLst>
            <pc:docMk/>
            <pc:sldMk cId="3067336974" sldId="310"/>
            <ac:picMk id="44" creationId="{2B4F7845-2FD7-3D96-2531-486B2639FBDF}"/>
          </ac:picMkLst>
        </pc:picChg>
        <pc:picChg chg="add mod">
          <ac:chgData name="Sophie Balogh" userId="9e47ac64-74d2-4af6-8682-fc5d7c6d1cb1" providerId="ADAL" clId="{12EC0E5B-8180-486F-983F-4AAB5E6F51C2}" dt="2025-10-27T14:03:13.360" v="154" actId="164"/>
          <ac:picMkLst>
            <pc:docMk/>
            <pc:sldMk cId="3067336974" sldId="310"/>
            <ac:picMk id="45" creationId="{DC819AA1-AF31-99EA-6AC4-C21EB6062DE0}"/>
          </ac:picMkLst>
        </pc:picChg>
        <pc:picChg chg="add mod">
          <ac:chgData name="Sophie Balogh" userId="9e47ac64-74d2-4af6-8682-fc5d7c6d1cb1" providerId="ADAL" clId="{12EC0E5B-8180-486F-983F-4AAB5E6F51C2}" dt="2025-10-27T14:03:57.287" v="158" actId="164"/>
          <ac:picMkLst>
            <pc:docMk/>
            <pc:sldMk cId="3067336974" sldId="310"/>
            <ac:picMk id="57" creationId="{9822242F-C846-0460-BBF9-3D4E28EE1D04}"/>
          </ac:picMkLst>
        </pc:picChg>
      </pc:sldChg>
      <pc:sldChg chg="modSp mod">
        <pc:chgData name="Sophie Balogh" userId="9e47ac64-74d2-4af6-8682-fc5d7c6d1cb1" providerId="ADAL" clId="{12EC0E5B-8180-486F-983F-4AAB5E6F51C2}" dt="2025-10-27T17:53:17.187" v="1687" actId="20577"/>
        <pc:sldMkLst>
          <pc:docMk/>
          <pc:sldMk cId="3793200236" sldId="315"/>
        </pc:sldMkLst>
        <pc:spChg chg="mod">
          <ac:chgData name="Sophie Balogh" userId="9e47ac64-74d2-4af6-8682-fc5d7c6d1cb1" providerId="ADAL" clId="{12EC0E5B-8180-486F-983F-4AAB5E6F51C2}" dt="2025-10-27T17:53:17.187" v="1687" actId="20577"/>
          <ac:spMkLst>
            <pc:docMk/>
            <pc:sldMk cId="3793200236" sldId="315"/>
            <ac:spMk id="4" creationId="{F48CD9B6-8CA1-C85F-7754-804401F76C5D}"/>
          </ac:spMkLst>
        </pc:spChg>
        <pc:picChg chg="mod">
          <ac:chgData name="Sophie Balogh" userId="9e47ac64-74d2-4af6-8682-fc5d7c6d1cb1" providerId="ADAL" clId="{12EC0E5B-8180-486F-983F-4AAB5E6F51C2}" dt="2025-10-27T17:51:33.574" v="1504" actId="1076"/>
          <ac:picMkLst>
            <pc:docMk/>
            <pc:sldMk cId="3793200236" sldId="315"/>
            <ac:picMk id="11" creationId="{EE17167E-0007-AD5F-A031-6C16221C6303}"/>
          </ac:picMkLst>
        </pc:picChg>
      </pc:sldChg>
      <pc:sldChg chg="modSp mod">
        <pc:chgData name="Sophie Balogh" userId="9e47ac64-74d2-4af6-8682-fc5d7c6d1cb1" providerId="ADAL" clId="{12EC0E5B-8180-486F-983F-4AAB5E6F51C2}" dt="2025-10-30T17:54:04.785" v="1972" actId="20577"/>
        <pc:sldMkLst>
          <pc:docMk/>
          <pc:sldMk cId="2616687218" sldId="316"/>
        </pc:sldMkLst>
        <pc:spChg chg="ord">
          <ac:chgData name="Sophie Balogh" userId="9e47ac64-74d2-4af6-8682-fc5d7c6d1cb1" providerId="ADAL" clId="{12EC0E5B-8180-486F-983F-4AAB5E6F51C2}" dt="2025-10-27T17:38:58.423" v="1415" actId="166"/>
          <ac:spMkLst>
            <pc:docMk/>
            <pc:sldMk cId="2616687218" sldId="316"/>
            <ac:spMk id="10" creationId="{7B7A1263-3B58-3A00-5908-3F3299AA7B8C}"/>
          </ac:spMkLst>
        </pc:spChg>
        <pc:spChg chg="mod">
          <ac:chgData name="Sophie Balogh" userId="9e47ac64-74d2-4af6-8682-fc5d7c6d1cb1" providerId="ADAL" clId="{12EC0E5B-8180-486F-983F-4AAB5E6F51C2}" dt="2025-10-30T17:54:04.785" v="1972" actId="20577"/>
          <ac:spMkLst>
            <pc:docMk/>
            <pc:sldMk cId="2616687218" sldId="316"/>
            <ac:spMk id="37" creationId="{17C4CB40-B262-6FE1-7500-EFCD6A27A5AA}"/>
          </ac:spMkLst>
        </pc:spChg>
        <pc:spChg chg="mod">
          <ac:chgData name="Sophie Balogh" userId="9e47ac64-74d2-4af6-8682-fc5d7c6d1cb1" providerId="ADAL" clId="{12EC0E5B-8180-486F-983F-4AAB5E6F51C2}" dt="2025-10-27T17:37:59.425" v="1403" actId="404"/>
          <ac:spMkLst>
            <pc:docMk/>
            <pc:sldMk cId="2616687218" sldId="316"/>
            <ac:spMk id="55" creationId="{FA013BE4-D26D-5470-21D5-9B0880BCF067}"/>
          </ac:spMkLst>
        </pc:spChg>
        <pc:spChg chg="ord">
          <ac:chgData name="Sophie Balogh" userId="9e47ac64-74d2-4af6-8682-fc5d7c6d1cb1" providerId="ADAL" clId="{12EC0E5B-8180-486F-983F-4AAB5E6F51C2}" dt="2025-10-27T17:39:05.934" v="1417" actId="167"/>
          <ac:spMkLst>
            <pc:docMk/>
            <pc:sldMk cId="2616687218" sldId="316"/>
            <ac:spMk id="78" creationId="{8D8D5C3C-9F3F-5510-C2FD-FCE53F6F89FD}"/>
          </ac:spMkLst>
        </pc:spChg>
        <pc:spChg chg="mod">
          <ac:chgData name="Sophie Balogh" userId="9e47ac64-74d2-4af6-8682-fc5d7c6d1cb1" providerId="ADAL" clId="{12EC0E5B-8180-486F-983F-4AAB5E6F51C2}" dt="2025-10-27T16:17:03.062" v="859" actId="20577"/>
          <ac:spMkLst>
            <pc:docMk/>
            <pc:sldMk cId="2616687218" sldId="316"/>
            <ac:spMk id="82" creationId="{38BF1F3B-2D0A-B9AA-4B61-9076835CC80D}"/>
          </ac:spMkLst>
        </pc:spChg>
        <pc:spChg chg="mod">
          <ac:chgData name="Sophie Balogh" userId="9e47ac64-74d2-4af6-8682-fc5d7c6d1cb1" providerId="ADAL" clId="{12EC0E5B-8180-486F-983F-4AAB5E6F51C2}" dt="2025-10-27T17:37:25.170" v="1396" actId="20577"/>
          <ac:spMkLst>
            <pc:docMk/>
            <pc:sldMk cId="2616687218" sldId="316"/>
            <ac:spMk id="87" creationId="{ACD76561-3EE6-A55D-D030-BE84C2B8FFE5}"/>
          </ac:spMkLst>
        </pc:spChg>
        <pc:grpChg chg="mod">
          <ac:chgData name="Sophie Balogh" userId="9e47ac64-74d2-4af6-8682-fc5d7c6d1cb1" providerId="ADAL" clId="{12EC0E5B-8180-486F-983F-4AAB5E6F51C2}" dt="2025-10-27T17:38:46.213" v="1413" actId="1037"/>
          <ac:grpSpMkLst>
            <pc:docMk/>
            <pc:sldMk cId="2616687218" sldId="316"/>
            <ac:grpSpMk id="58" creationId="{2ADF5843-3FD7-3D00-2F57-6C01B335CCBF}"/>
          </ac:grpSpMkLst>
        </pc:grpChg>
        <pc:picChg chg="ord">
          <ac:chgData name="Sophie Balogh" userId="9e47ac64-74d2-4af6-8682-fc5d7c6d1cb1" providerId="ADAL" clId="{12EC0E5B-8180-486F-983F-4AAB5E6F51C2}" dt="2025-10-27T17:39:02.827" v="1416" actId="167"/>
          <ac:picMkLst>
            <pc:docMk/>
            <pc:sldMk cId="2616687218" sldId="316"/>
            <ac:picMk id="17" creationId="{EDC92289-7D5A-8A5E-1A48-B7661C67AC73}"/>
          </ac:picMkLst>
        </pc:picChg>
        <pc:cxnChg chg="ord">
          <ac:chgData name="Sophie Balogh" userId="9e47ac64-74d2-4af6-8682-fc5d7c6d1cb1" providerId="ADAL" clId="{12EC0E5B-8180-486F-983F-4AAB5E6F51C2}" dt="2025-10-27T17:39:12.314" v="1418" actId="167"/>
          <ac:cxnSpMkLst>
            <pc:docMk/>
            <pc:sldMk cId="2616687218" sldId="316"/>
            <ac:cxnSpMk id="84" creationId="{1944DDD3-19A1-F5AD-2BDA-B982312CD1CE}"/>
          </ac:cxnSpMkLst>
        </pc:cxnChg>
      </pc:sldChg>
      <pc:sldChg chg="addSp delSp modSp add mod ord">
        <pc:chgData name="Sophie Balogh" userId="9e47ac64-74d2-4af6-8682-fc5d7c6d1cb1" providerId="ADAL" clId="{12EC0E5B-8180-486F-983F-4AAB5E6F51C2}" dt="2025-10-27T17:20:20.566" v="1305" actId="164"/>
        <pc:sldMkLst>
          <pc:docMk/>
          <pc:sldMk cId="296704071" sldId="317"/>
        </pc:sldMkLst>
        <pc:spChg chg="add mod">
          <ac:chgData name="Sophie Balogh" userId="9e47ac64-74d2-4af6-8682-fc5d7c6d1cb1" providerId="ADAL" clId="{12EC0E5B-8180-486F-983F-4AAB5E6F51C2}" dt="2025-10-27T17:20:20.566" v="1305" actId="164"/>
          <ac:spMkLst>
            <pc:docMk/>
            <pc:sldMk cId="296704071" sldId="317"/>
            <ac:spMk id="2" creationId="{89A3F6C8-98ED-84DA-17C9-39C33D99E640}"/>
          </ac:spMkLst>
        </pc:spChg>
        <pc:spChg chg="mod">
          <ac:chgData name="Sophie Balogh" userId="9e47ac64-74d2-4af6-8682-fc5d7c6d1cb1" providerId="ADAL" clId="{12EC0E5B-8180-486F-983F-4AAB5E6F51C2}" dt="2025-10-27T14:07:46.519" v="186" actId="20577"/>
          <ac:spMkLst>
            <pc:docMk/>
            <pc:sldMk cId="296704071" sldId="317"/>
            <ac:spMk id="6" creationId="{8D501686-8D7D-FDC2-A314-3819437DA0C2}"/>
          </ac:spMkLst>
        </pc:spChg>
        <pc:spChg chg="add mod">
          <ac:chgData name="Sophie Balogh" userId="9e47ac64-74d2-4af6-8682-fc5d7c6d1cb1" providerId="ADAL" clId="{12EC0E5B-8180-486F-983F-4AAB5E6F51C2}" dt="2025-10-27T17:20:20.566" v="1305" actId="164"/>
          <ac:spMkLst>
            <pc:docMk/>
            <pc:sldMk cId="296704071" sldId="317"/>
            <ac:spMk id="8" creationId="{68264C9A-166F-892B-9E63-5E385576F9BB}"/>
          </ac:spMkLst>
        </pc:spChg>
        <pc:spChg chg="mod">
          <ac:chgData name="Sophie Balogh" userId="9e47ac64-74d2-4af6-8682-fc5d7c6d1cb1" providerId="ADAL" clId="{12EC0E5B-8180-486F-983F-4AAB5E6F51C2}" dt="2025-10-27T17:19:52.718" v="1301" actId="1038"/>
          <ac:spMkLst>
            <pc:docMk/>
            <pc:sldMk cId="296704071" sldId="317"/>
            <ac:spMk id="9" creationId="{4ACA8733-F767-DD75-3F64-DBE9E0C25293}"/>
          </ac:spMkLst>
        </pc:spChg>
        <pc:spChg chg="mod">
          <ac:chgData name="Sophie Balogh" userId="9e47ac64-74d2-4af6-8682-fc5d7c6d1cb1" providerId="ADAL" clId="{12EC0E5B-8180-486F-983F-4AAB5E6F51C2}" dt="2025-10-27T14:08:12.545" v="211" actId="20577"/>
          <ac:spMkLst>
            <pc:docMk/>
            <pc:sldMk cId="296704071" sldId="317"/>
            <ac:spMk id="16" creationId="{A0CB75A4-0BC1-5E4C-85D8-C503F134DE5E}"/>
          </ac:spMkLst>
        </pc:spChg>
        <pc:spChg chg="ord">
          <ac:chgData name="Sophie Balogh" userId="9e47ac64-74d2-4af6-8682-fc5d7c6d1cb1" providerId="ADAL" clId="{12EC0E5B-8180-486F-983F-4AAB5E6F51C2}" dt="2025-10-27T17:20:05.901" v="1304" actId="166"/>
          <ac:spMkLst>
            <pc:docMk/>
            <pc:sldMk cId="296704071" sldId="317"/>
            <ac:spMk id="20" creationId="{6E6AAD5F-7003-3D7E-1922-822734DB9449}"/>
          </ac:spMkLst>
        </pc:spChg>
        <pc:spChg chg="mod">
          <ac:chgData name="Sophie Balogh" userId="9e47ac64-74d2-4af6-8682-fc5d7c6d1cb1" providerId="ADAL" clId="{12EC0E5B-8180-486F-983F-4AAB5E6F51C2}" dt="2025-10-27T14:08:44.838" v="247" actId="20577"/>
          <ac:spMkLst>
            <pc:docMk/>
            <pc:sldMk cId="296704071" sldId="317"/>
            <ac:spMk id="43" creationId="{C968D388-58CF-FB17-8698-6F1E18C89B36}"/>
          </ac:spMkLst>
        </pc:spChg>
        <pc:grpChg chg="add mod">
          <ac:chgData name="Sophie Balogh" userId="9e47ac64-74d2-4af6-8682-fc5d7c6d1cb1" providerId="ADAL" clId="{12EC0E5B-8180-486F-983F-4AAB5E6F51C2}" dt="2025-10-27T17:20:20.566" v="1305" actId="164"/>
          <ac:grpSpMkLst>
            <pc:docMk/>
            <pc:sldMk cId="296704071" sldId="317"/>
            <ac:grpSpMk id="12" creationId="{045D1B0D-D7E4-1D10-515A-36F884A78F6E}"/>
          </ac:grpSpMkLst>
        </pc:grpChg>
        <pc:grpChg chg="mod">
          <ac:chgData name="Sophie Balogh" userId="9e47ac64-74d2-4af6-8682-fc5d7c6d1cb1" providerId="ADAL" clId="{12EC0E5B-8180-486F-983F-4AAB5E6F51C2}" dt="2025-10-27T17:20:20.566" v="1305" actId="164"/>
          <ac:grpSpMkLst>
            <pc:docMk/>
            <pc:sldMk cId="296704071" sldId="317"/>
            <ac:grpSpMk id="58" creationId="{54943F4C-7ED5-8638-BA6A-59E3C67C474F}"/>
          </ac:grpSpMkLst>
        </pc:grpChg>
        <pc:picChg chg="ord">
          <ac:chgData name="Sophie Balogh" userId="9e47ac64-74d2-4af6-8682-fc5d7c6d1cb1" providerId="ADAL" clId="{12EC0E5B-8180-486F-983F-4AAB5E6F51C2}" dt="2025-10-27T17:20:02.652" v="1303" actId="166"/>
          <ac:picMkLst>
            <pc:docMk/>
            <pc:sldMk cId="296704071" sldId="317"/>
            <ac:picMk id="17" creationId="{C2CB2A98-9F25-7E51-D667-03C52414805D}"/>
          </ac:picMkLst>
        </pc:picChg>
      </pc:sldChg>
      <pc:sldChg chg="addSp delSp modSp add mod">
        <pc:chgData name="Sophie Balogh" userId="9e47ac64-74d2-4af6-8682-fc5d7c6d1cb1" providerId="ADAL" clId="{12EC0E5B-8180-486F-983F-4AAB5E6F51C2}" dt="2025-10-30T17:48:41.588" v="1798" actId="167"/>
        <pc:sldMkLst>
          <pc:docMk/>
          <pc:sldMk cId="3648971756" sldId="318"/>
        </pc:sldMkLst>
        <pc:spChg chg="mod">
          <ac:chgData name="Sophie Balogh" userId="9e47ac64-74d2-4af6-8682-fc5d7c6d1cb1" providerId="ADAL" clId="{12EC0E5B-8180-486F-983F-4AAB5E6F51C2}" dt="2025-10-27T17:28:54.157" v="1332" actId="164"/>
          <ac:spMkLst>
            <pc:docMk/>
            <pc:sldMk cId="3648971756" sldId="318"/>
            <ac:spMk id="5" creationId="{B9882E3D-B612-C423-737C-C433528C64D4}"/>
          </ac:spMkLst>
        </pc:spChg>
        <pc:spChg chg="mod">
          <ac:chgData name="Sophie Balogh" userId="9e47ac64-74d2-4af6-8682-fc5d7c6d1cb1" providerId="ADAL" clId="{12EC0E5B-8180-486F-983F-4AAB5E6F51C2}" dt="2025-10-27T17:28:54.157" v="1332" actId="164"/>
          <ac:spMkLst>
            <pc:docMk/>
            <pc:sldMk cId="3648971756" sldId="318"/>
            <ac:spMk id="6" creationId="{093344DB-AAD8-5D3B-DE31-A8DE67AC50D4}"/>
          </ac:spMkLst>
        </pc:spChg>
        <pc:spChg chg="ord">
          <ac:chgData name="Sophie Balogh" userId="9e47ac64-74d2-4af6-8682-fc5d7c6d1cb1" providerId="ADAL" clId="{12EC0E5B-8180-486F-983F-4AAB5E6F51C2}" dt="2025-10-27T17:28:25.850" v="1329" actId="166"/>
          <ac:spMkLst>
            <pc:docMk/>
            <pc:sldMk cId="3648971756" sldId="318"/>
            <ac:spMk id="10" creationId="{B160435C-A706-C387-87BB-92B63E1EEEC0}"/>
          </ac:spMkLst>
        </pc:spChg>
        <pc:spChg chg="mod topLvl">
          <ac:chgData name="Sophie Balogh" userId="9e47ac64-74d2-4af6-8682-fc5d7c6d1cb1" providerId="ADAL" clId="{12EC0E5B-8180-486F-983F-4AAB5E6F51C2}" dt="2025-10-27T17:32:57.842" v="1358" actId="465"/>
          <ac:spMkLst>
            <pc:docMk/>
            <pc:sldMk cId="3648971756" sldId="318"/>
            <ac:spMk id="12" creationId="{CD5F24AC-AC40-4977-EC8B-067B2C029B46}"/>
          </ac:spMkLst>
        </pc:spChg>
        <pc:spChg chg="mod topLvl">
          <ac:chgData name="Sophie Balogh" userId="9e47ac64-74d2-4af6-8682-fc5d7c6d1cb1" providerId="ADAL" clId="{12EC0E5B-8180-486F-983F-4AAB5E6F51C2}" dt="2025-10-27T17:32:35.017" v="1356" actId="164"/>
          <ac:spMkLst>
            <pc:docMk/>
            <pc:sldMk cId="3648971756" sldId="318"/>
            <ac:spMk id="13" creationId="{1309DD0D-14EB-846A-9F13-AC2A0A5BB349}"/>
          </ac:spMkLst>
        </pc:spChg>
        <pc:spChg chg="mod topLvl">
          <ac:chgData name="Sophie Balogh" userId="9e47ac64-74d2-4af6-8682-fc5d7c6d1cb1" providerId="ADAL" clId="{12EC0E5B-8180-486F-983F-4AAB5E6F51C2}" dt="2025-10-27T17:32:41.619" v="1357" actId="164"/>
          <ac:spMkLst>
            <pc:docMk/>
            <pc:sldMk cId="3648971756" sldId="318"/>
            <ac:spMk id="14" creationId="{CE39C9FF-DA69-582F-777D-6583C4ADA203}"/>
          </ac:spMkLst>
        </pc:spChg>
        <pc:spChg chg="mod">
          <ac:chgData name="Sophie Balogh" userId="9e47ac64-74d2-4af6-8682-fc5d7c6d1cb1" providerId="ADAL" clId="{12EC0E5B-8180-486F-983F-4AAB5E6F51C2}" dt="2025-10-27T17:28:54.157" v="1332" actId="164"/>
          <ac:spMkLst>
            <pc:docMk/>
            <pc:sldMk cId="3648971756" sldId="318"/>
            <ac:spMk id="16" creationId="{C04110B4-0198-0D85-1E26-1A77C3B49693}"/>
          </ac:spMkLst>
        </pc:spChg>
        <pc:spChg chg="mod topLvl">
          <ac:chgData name="Sophie Balogh" userId="9e47ac64-74d2-4af6-8682-fc5d7c6d1cb1" providerId="ADAL" clId="{12EC0E5B-8180-486F-983F-4AAB5E6F51C2}" dt="2025-10-27T17:29:14.811" v="1355" actId="465"/>
          <ac:spMkLst>
            <pc:docMk/>
            <pc:sldMk cId="3648971756" sldId="318"/>
            <ac:spMk id="18" creationId="{2298B98B-9093-3916-DC62-9DF5E47681AE}"/>
          </ac:spMkLst>
        </pc:spChg>
        <pc:spChg chg="mod topLvl">
          <ac:chgData name="Sophie Balogh" userId="9e47ac64-74d2-4af6-8682-fc5d7c6d1cb1" providerId="ADAL" clId="{12EC0E5B-8180-486F-983F-4AAB5E6F51C2}" dt="2025-10-27T17:29:06.945" v="1354" actId="1035"/>
          <ac:spMkLst>
            <pc:docMk/>
            <pc:sldMk cId="3648971756" sldId="318"/>
            <ac:spMk id="19" creationId="{22CEB465-1E3A-87F8-F24E-04D05196EE1B}"/>
          </ac:spMkLst>
        </pc:spChg>
        <pc:spChg chg="mod topLvl">
          <ac:chgData name="Sophie Balogh" userId="9e47ac64-74d2-4af6-8682-fc5d7c6d1cb1" providerId="ADAL" clId="{12EC0E5B-8180-486F-983F-4AAB5E6F51C2}" dt="2025-10-27T14:51:51.374" v="548" actId="165"/>
          <ac:spMkLst>
            <pc:docMk/>
            <pc:sldMk cId="3648971756" sldId="318"/>
            <ac:spMk id="20" creationId="{5E6AD22D-7188-6411-7EAB-4F8884197B88}"/>
          </ac:spMkLst>
        </pc:spChg>
        <pc:spChg chg="add mod ord topLvl">
          <ac:chgData name="Sophie Balogh" userId="9e47ac64-74d2-4af6-8682-fc5d7c6d1cb1" providerId="ADAL" clId="{12EC0E5B-8180-486F-983F-4AAB5E6F51C2}" dt="2025-10-27T17:33:15.352" v="1359" actId="164"/>
          <ac:spMkLst>
            <pc:docMk/>
            <pc:sldMk cId="3648971756" sldId="318"/>
            <ac:spMk id="24" creationId="{4BA1A2A2-B8DC-EA71-0995-AE21C14B36B4}"/>
          </ac:spMkLst>
        </pc:spChg>
        <pc:spChg chg="mod topLvl">
          <ac:chgData name="Sophie Balogh" userId="9e47ac64-74d2-4af6-8682-fc5d7c6d1cb1" providerId="ADAL" clId="{12EC0E5B-8180-486F-983F-4AAB5E6F51C2}" dt="2025-10-27T14:52:33.709" v="563" actId="1036"/>
          <ac:spMkLst>
            <pc:docMk/>
            <pc:sldMk cId="3648971756" sldId="318"/>
            <ac:spMk id="38" creationId="{9B2D8C18-5138-2E5E-DF56-00B07AC9B9C6}"/>
          </ac:spMkLst>
        </pc:spChg>
        <pc:spChg chg="mod topLvl">
          <ac:chgData name="Sophie Balogh" userId="9e47ac64-74d2-4af6-8682-fc5d7c6d1cb1" providerId="ADAL" clId="{12EC0E5B-8180-486F-983F-4AAB5E6F51C2}" dt="2025-10-27T14:52:33.709" v="563" actId="1036"/>
          <ac:spMkLst>
            <pc:docMk/>
            <pc:sldMk cId="3648971756" sldId="318"/>
            <ac:spMk id="41" creationId="{51CDE293-9356-9287-B64A-88AC95E5C12D}"/>
          </ac:spMkLst>
        </pc:spChg>
        <pc:spChg chg="mod topLvl">
          <ac:chgData name="Sophie Balogh" userId="9e47ac64-74d2-4af6-8682-fc5d7c6d1cb1" providerId="ADAL" clId="{12EC0E5B-8180-486F-983F-4AAB5E6F51C2}" dt="2025-10-27T14:51:59.752" v="550" actId="165"/>
          <ac:spMkLst>
            <pc:docMk/>
            <pc:sldMk cId="3648971756" sldId="318"/>
            <ac:spMk id="43" creationId="{C7D9D2DA-8CDB-1FED-314C-CBDC54593B23}"/>
          </ac:spMkLst>
        </pc:spChg>
        <pc:spChg chg="mod topLvl">
          <ac:chgData name="Sophie Balogh" userId="9e47ac64-74d2-4af6-8682-fc5d7c6d1cb1" providerId="ADAL" clId="{12EC0E5B-8180-486F-983F-4AAB5E6F51C2}" dt="2025-10-27T14:51:59.752" v="550" actId="165"/>
          <ac:spMkLst>
            <pc:docMk/>
            <pc:sldMk cId="3648971756" sldId="318"/>
            <ac:spMk id="44" creationId="{901B2C0E-3303-BB9B-5568-93CF0A98CCD2}"/>
          </ac:spMkLst>
        </pc:spChg>
        <pc:spChg chg="add mod topLvl">
          <ac:chgData name="Sophie Balogh" userId="9e47ac64-74d2-4af6-8682-fc5d7c6d1cb1" providerId="ADAL" clId="{12EC0E5B-8180-486F-983F-4AAB5E6F51C2}" dt="2025-10-27T17:33:15.352" v="1359" actId="164"/>
          <ac:spMkLst>
            <pc:docMk/>
            <pc:sldMk cId="3648971756" sldId="318"/>
            <ac:spMk id="45" creationId="{A241AA4A-871B-4413-1C40-692085546A0C}"/>
          </ac:spMkLst>
        </pc:spChg>
        <pc:spChg chg="add mod topLvl">
          <ac:chgData name="Sophie Balogh" userId="9e47ac64-74d2-4af6-8682-fc5d7c6d1cb1" providerId="ADAL" clId="{12EC0E5B-8180-486F-983F-4AAB5E6F51C2}" dt="2025-10-27T17:33:15.352" v="1359" actId="164"/>
          <ac:spMkLst>
            <pc:docMk/>
            <pc:sldMk cId="3648971756" sldId="318"/>
            <ac:spMk id="46" creationId="{87977E7D-1FFC-2BFC-4B78-00DE965E8799}"/>
          </ac:spMkLst>
        </pc:spChg>
        <pc:spChg chg="add mod">
          <ac:chgData name="Sophie Balogh" userId="9e47ac64-74d2-4af6-8682-fc5d7c6d1cb1" providerId="ADAL" clId="{12EC0E5B-8180-486F-983F-4AAB5E6F51C2}" dt="2025-10-27T17:28:54.157" v="1332" actId="164"/>
          <ac:spMkLst>
            <pc:docMk/>
            <pc:sldMk cId="3648971756" sldId="318"/>
            <ac:spMk id="52" creationId="{01BF9558-481B-3CA3-A014-FF237B71EF19}"/>
          </ac:spMkLst>
        </pc:spChg>
        <pc:grpChg chg="add mod">
          <ac:chgData name="Sophie Balogh" userId="9e47ac64-74d2-4af6-8682-fc5d7c6d1cb1" providerId="ADAL" clId="{12EC0E5B-8180-486F-983F-4AAB5E6F51C2}" dt="2025-10-27T17:28:54.157" v="1332" actId="164"/>
          <ac:grpSpMkLst>
            <pc:docMk/>
            <pc:sldMk cId="3648971756" sldId="318"/>
            <ac:grpSpMk id="53" creationId="{04DAEF38-1CE6-3DDA-3BC5-30B323DA2611}"/>
          </ac:grpSpMkLst>
        </pc:grpChg>
        <pc:grpChg chg="add mod">
          <ac:chgData name="Sophie Balogh" userId="9e47ac64-74d2-4af6-8682-fc5d7c6d1cb1" providerId="ADAL" clId="{12EC0E5B-8180-486F-983F-4AAB5E6F51C2}" dt="2025-10-27T17:32:41.619" v="1357" actId="164"/>
          <ac:grpSpMkLst>
            <pc:docMk/>
            <pc:sldMk cId="3648971756" sldId="318"/>
            <ac:grpSpMk id="54" creationId="{4D790DBF-0DB4-1D3F-365B-3CD4A70BE9EC}"/>
          </ac:grpSpMkLst>
        </pc:grpChg>
        <pc:grpChg chg="add mod">
          <ac:chgData name="Sophie Balogh" userId="9e47ac64-74d2-4af6-8682-fc5d7c6d1cb1" providerId="ADAL" clId="{12EC0E5B-8180-486F-983F-4AAB5E6F51C2}" dt="2025-10-27T17:32:41.619" v="1357" actId="164"/>
          <ac:grpSpMkLst>
            <pc:docMk/>
            <pc:sldMk cId="3648971756" sldId="318"/>
            <ac:grpSpMk id="55" creationId="{0C20A870-B22D-4223-A3DF-5070C7010D2D}"/>
          </ac:grpSpMkLst>
        </pc:grpChg>
        <pc:grpChg chg="add mod ord">
          <ac:chgData name="Sophie Balogh" userId="9e47ac64-74d2-4af6-8682-fc5d7c6d1cb1" providerId="ADAL" clId="{12EC0E5B-8180-486F-983F-4AAB5E6F51C2}" dt="2025-10-30T17:48:41.588" v="1798" actId="167"/>
          <ac:grpSpMkLst>
            <pc:docMk/>
            <pc:sldMk cId="3648971756" sldId="318"/>
            <ac:grpSpMk id="56" creationId="{ECF0EB2C-48AB-6511-5E58-F6FCACEFBBD4}"/>
          </ac:grpSpMkLst>
        </pc:grpChg>
        <pc:picChg chg="mod ord">
          <ac:chgData name="Sophie Balogh" userId="9e47ac64-74d2-4af6-8682-fc5d7c6d1cb1" providerId="ADAL" clId="{12EC0E5B-8180-486F-983F-4AAB5E6F51C2}" dt="2025-10-27T17:28:36.243" v="1330" actId="167"/>
          <ac:picMkLst>
            <pc:docMk/>
            <pc:sldMk cId="3648971756" sldId="318"/>
            <ac:picMk id="17" creationId="{E25A8FBB-A01F-4F3E-9BA1-15D69462B6AD}"/>
          </ac:picMkLst>
        </pc:picChg>
        <pc:picChg chg="add mod topLvl">
          <ac:chgData name="Sophie Balogh" userId="9e47ac64-74d2-4af6-8682-fc5d7c6d1cb1" providerId="ADAL" clId="{12EC0E5B-8180-486F-983F-4AAB5E6F51C2}" dt="2025-10-27T17:33:15.352" v="1359" actId="164"/>
          <ac:picMkLst>
            <pc:docMk/>
            <pc:sldMk cId="3648971756" sldId="318"/>
            <ac:picMk id="47" creationId="{395B6C53-C07F-C6BE-5A88-AB11D43730CF}"/>
          </ac:picMkLst>
        </pc:picChg>
        <pc:picChg chg="add mod">
          <ac:chgData name="Sophie Balogh" userId="9e47ac64-74d2-4af6-8682-fc5d7c6d1cb1" providerId="ADAL" clId="{12EC0E5B-8180-486F-983F-4AAB5E6F51C2}" dt="2025-10-27T14:52:14.988" v="554" actId="554"/>
          <ac:picMkLst>
            <pc:docMk/>
            <pc:sldMk cId="3648971756" sldId="318"/>
            <ac:picMk id="48" creationId="{D45A7BAB-A772-555A-3CEE-AB0FE0BB0B5A}"/>
          </ac:picMkLst>
        </pc:picChg>
        <pc:picChg chg="add mod">
          <ac:chgData name="Sophie Balogh" userId="9e47ac64-74d2-4af6-8682-fc5d7c6d1cb1" providerId="ADAL" clId="{12EC0E5B-8180-486F-983F-4AAB5E6F51C2}" dt="2025-10-27T17:32:35.017" v="1356" actId="164"/>
          <ac:picMkLst>
            <pc:docMk/>
            <pc:sldMk cId="3648971756" sldId="318"/>
            <ac:picMk id="49" creationId="{84D49FEE-BC43-6D03-4F51-623BE5534C85}"/>
          </ac:picMkLst>
        </pc:picChg>
        <pc:picChg chg="add mod">
          <ac:chgData name="Sophie Balogh" userId="9e47ac64-74d2-4af6-8682-fc5d7c6d1cb1" providerId="ADAL" clId="{12EC0E5B-8180-486F-983F-4AAB5E6F51C2}" dt="2025-10-27T14:52:14.988" v="554" actId="554"/>
          <ac:picMkLst>
            <pc:docMk/>
            <pc:sldMk cId="3648971756" sldId="318"/>
            <ac:picMk id="50" creationId="{8609D3C0-E7C5-66AD-3C0A-13E601F8DB0D}"/>
          </ac:picMkLst>
        </pc:picChg>
      </pc:sldChg>
      <pc:sldChg chg="addSp delSp modSp add mod ord">
        <pc:chgData name="Sophie Balogh" userId="9e47ac64-74d2-4af6-8682-fc5d7c6d1cb1" providerId="ADAL" clId="{12EC0E5B-8180-486F-983F-4AAB5E6F51C2}" dt="2025-10-30T17:46:37.566" v="1797" actId="478"/>
        <pc:sldMkLst>
          <pc:docMk/>
          <pc:sldMk cId="3034777432" sldId="319"/>
        </pc:sldMkLst>
        <pc:spChg chg="mod">
          <ac:chgData name="Sophie Balogh" userId="9e47ac64-74d2-4af6-8682-fc5d7c6d1cb1" providerId="ADAL" clId="{12EC0E5B-8180-486F-983F-4AAB5E6F51C2}" dt="2025-10-27T16:48:01.994" v="1198" actId="164"/>
          <ac:spMkLst>
            <pc:docMk/>
            <pc:sldMk cId="3034777432" sldId="319"/>
            <ac:spMk id="2" creationId="{B89D842A-D1C6-E729-7D34-FA3C52BB1DB5}"/>
          </ac:spMkLst>
        </pc:spChg>
        <pc:spChg chg="mod">
          <ac:chgData name="Sophie Balogh" userId="9e47ac64-74d2-4af6-8682-fc5d7c6d1cb1" providerId="ADAL" clId="{12EC0E5B-8180-486F-983F-4AAB5E6F51C2}" dt="2025-10-27T16:48:41.731" v="1203" actId="164"/>
          <ac:spMkLst>
            <pc:docMk/>
            <pc:sldMk cId="3034777432" sldId="319"/>
            <ac:spMk id="5" creationId="{C38B044B-7615-5D11-5648-9225E91B49FE}"/>
          </ac:spMkLst>
        </pc:spChg>
        <pc:spChg chg="mod">
          <ac:chgData name="Sophie Balogh" userId="9e47ac64-74d2-4af6-8682-fc5d7c6d1cb1" providerId="ADAL" clId="{12EC0E5B-8180-486F-983F-4AAB5E6F51C2}" dt="2025-10-27T16:48:41.731" v="1203" actId="164"/>
          <ac:spMkLst>
            <pc:docMk/>
            <pc:sldMk cId="3034777432" sldId="319"/>
            <ac:spMk id="6" creationId="{B2FDC9DC-9951-8690-3247-DF0DF2DA8F9C}"/>
          </ac:spMkLst>
        </pc:spChg>
        <pc:spChg chg="add mod">
          <ac:chgData name="Sophie Balogh" userId="9e47ac64-74d2-4af6-8682-fc5d7c6d1cb1" providerId="ADAL" clId="{12EC0E5B-8180-486F-983F-4AAB5E6F51C2}" dt="2025-10-27T16:48:41.731" v="1203" actId="164"/>
          <ac:spMkLst>
            <pc:docMk/>
            <pc:sldMk cId="3034777432" sldId="319"/>
            <ac:spMk id="10" creationId="{E59ADABA-3CC5-05A8-0E72-D72CFF71B8BC}"/>
          </ac:spMkLst>
        </pc:spChg>
        <pc:spChg chg="add mod">
          <ac:chgData name="Sophie Balogh" userId="9e47ac64-74d2-4af6-8682-fc5d7c6d1cb1" providerId="ADAL" clId="{12EC0E5B-8180-486F-983F-4AAB5E6F51C2}" dt="2025-10-27T17:20:48.843" v="1308"/>
          <ac:spMkLst>
            <pc:docMk/>
            <pc:sldMk cId="3034777432" sldId="319"/>
            <ac:spMk id="20" creationId="{39951150-2934-0625-6296-1CDDE1D8091F}"/>
          </ac:spMkLst>
        </pc:spChg>
        <pc:spChg chg="add mod">
          <ac:chgData name="Sophie Balogh" userId="9e47ac64-74d2-4af6-8682-fc5d7c6d1cb1" providerId="ADAL" clId="{12EC0E5B-8180-486F-983F-4AAB5E6F51C2}" dt="2025-10-27T17:20:52.779" v="1309" actId="20577"/>
          <ac:spMkLst>
            <pc:docMk/>
            <pc:sldMk cId="3034777432" sldId="319"/>
            <ac:spMk id="21" creationId="{263001BC-0FE2-85C1-12D9-079AB750C590}"/>
          </ac:spMkLst>
        </pc:spChg>
        <pc:spChg chg="mod">
          <ac:chgData name="Sophie Balogh" userId="9e47ac64-74d2-4af6-8682-fc5d7c6d1cb1" providerId="ADAL" clId="{12EC0E5B-8180-486F-983F-4AAB5E6F51C2}" dt="2025-10-27T16:37:27.459" v="1147"/>
          <ac:spMkLst>
            <pc:docMk/>
            <pc:sldMk cId="3034777432" sldId="319"/>
            <ac:spMk id="26" creationId="{8AB8F936-BBC2-5A66-8AFB-76C0E2A51983}"/>
          </ac:spMkLst>
        </pc:spChg>
        <pc:spChg chg="mod topLvl">
          <ac:chgData name="Sophie Balogh" userId="9e47ac64-74d2-4af6-8682-fc5d7c6d1cb1" providerId="ADAL" clId="{12EC0E5B-8180-486F-983F-4AAB5E6F51C2}" dt="2025-10-27T16:48:31.266" v="1202" actId="164"/>
          <ac:spMkLst>
            <pc:docMk/>
            <pc:sldMk cId="3034777432" sldId="319"/>
            <ac:spMk id="32" creationId="{55033C50-C27F-7B07-B64C-80B7FAC0FAA6}"/>
          </ac:spMkLst>
        </pc:spChg>
        <pc:spChg chg="mod">
          <ac:chgData name="Sophie Balogh" userId="9e47ac64-74d2-4af6-8682-fc5d7c6d1cb1" providerId="ADAL" clId="{12EC0E5B-8180-486F-983F-4AAB5E6F51C2}" dt="2025-10-27T16:37:27.459" v="1147"/>
          <ac:spMkLst>
            <pc:docMk/>
            <pc:sldMk cId="3034777432" sldId="319"/>
            <ac:spMk id="34" creationId="{6CF5C700-7F63-E0E7-48ED-2F6167F5A942}"/>
          </ac:spMkLst>
        </pc:spChg>
        <pc:spChg chg="mod">
          <ac:chgData name="Sophie Balogh" userId="9e47ac64-74d2-4af6-8682-fc5d7c6d1cb1" providerId="ADAL" clId="{12EC0E5B-8180-486F-983F-4AAB5E6F51C2}" dt="2025-10-27T16:37:27.459" v="1147"/>
          <ac:spMkLst>
            <pc:docMk/>
            <pc:sldMk cId="3034777432" sldId="319"/>
            <ac:spMk id="35" creationId="{16C9E79E-2142-48CE-FB8C-44A12A86B3AA}"/>
          </ac:spMkLst>
        </pc:spChg>
        <pc:spChg chg="del mod topLvl">
          <ac:chgData name="Sophie Balogh" userId="9e47ac64-74d2-4af6-8682-fc5d7c6d1cb1" providerId="ADAL" clId="{12EC0E5B-8180-486F-983F-4AAB5E6F51C2}" dt="2025-10-30T17:46:37.566" v="1797" actId="478"/>
          <ac:spMkLst>
            <pc:docMk/>
            <pc:sldMk cId="3034777432" sldId="319"/>
            <ac:spMk id="40" creationId="{10CF1130-F690-B577-A56F-9E53B21658F8}"/>
          </ac:spMkLst>
        </pc:spChg>
        <pc:grpChg chg="add mod">
          <ac:chgData name="Sophie Balogh" userId="9e47ac64-74d2-4af6-8682-fc5d7c6d1cb1" providerId="ADAL" clId="{12EC0E5B-8180-486F-983F-4AAB5E6F51C2}" dt="2025-10-27T16:48:01.994" v="1198" actId="164"/>
          <ac:grpSpMkLst>
            <pc:docMk/>
            <pc:sldMk cId="3034777432" sldId="319"/>
            <ac:grpSpMk id="11" creationId="{5FF4843E-B424-678F-BB62-1A04819F6661}"/>
          </ac:grpSpMkLst>
        </pc:grpChg>
        <pc:grpChg chg="add mod ord">
          <ac:chgData name="Sophie Balogh" userId="9e47ac64-74d2-4af6-8682-fc5d7c6d1cb1" providerId="ADAL" clId="{12EC0E5B-8180-486F-983F-4AAB5E6F51C2}" dt="2025-10-27T16:48:18.281" v="1200" actId="167"/>
          <ac:grpSpMkLst>
            <pc:docMk/>
            <pc:sldMk cId="3034777432" sldId="319"/>
            <ac:grpSpMk id="12" creationId="{6F5E2F20-6FB6-D9DD-A025-C60141AA4A4A}"/>
          </ac:grpSpMkLst>
        </pc:grpChg>
        <pc:grpChg chg="add mod">
          <ac:chgData name="Sophie Balogh" userId="9e47ac64-74d2-4af6-8682-fc5d7c6d1cb1" providerId="ADAL" clId="{12EC0E5B-8180-486F-983F-4AAB5E6F51C2}" dt="2025-10-27T17:11:56.722" v="1205" actId="1076"/>
          <ac:grpSpMkLst>
            <pc:docMk/>
            <pc:sldMk cId="3034777432" sldId="319"/>
            <ac:grpSpMk id="15" creationId="{4178320D-BBAE-7F72-BE63-F13D7A9FB24B}"/>
          </ac:grpSpMkLst>
        </pc:grpChg>
        <pc:grpChg chg="add mod ord">
          <ac:chgData name="Sophie Balogh" userId="9e47ac64-74d2-4af6-8682-fc5d7c6d1cb1" providerId="ADAL" clId="{12EC0E5B-8180-486F-983F-4AAB5E6F51C2}" dt="2025-10-27T17:12:07.264" v="1206" actId="167"/>
          <ac:grpSpMkLst>
            <pc:docMk/>
            <pc:sldMk cId="3034777432" sldId="319"/>
            <ac:grpSpMk id="18" creationId="{2667DD99-FD91-CD9A-CD1C-C032FBD0CBC2}"/>
          </ac:grpSpMkLst>
        </pc:grpChg>
        <pc:grpChg chg="mod">
          <ac:chgData name="Sophie Balogh" userId="9e47ac64-74d2-4af6-8682-fc5d7c6d1cb1" providerId="ADAL" clId="{12EC0E5B-8180-486F-983F-4AAB5E6F51C2}" dt="2025-10-27T16:48:01.994" v="1198" actId="164"/>
          <ac:grpSpMkLst>
            <pc:docMk/>
            <pc:sldMk cId="3034777432" sldId="319"/>
            <ac:grpSpMk id="27" creationId="{C4FB4E26-FF07-49F5-29EF-3C7B7866E71D}"/>
          </ac:grpSpMkLst>
        </pc:grpChg>
        <pc:grpChg chg="mod">
          <ac:chgData name="Sophie Balogh" userId="9e47ac64-74d2-4af6-8682-fc5d7c6d1cb1" providerId="ADAL" clId="{12EC0E5B-8180-486F-983F-4AAB5E6F51C2}" dt="2025-10-27T16:48:14.565" v="1199" actId="164"/>
          <ac:grpSpMkLst>
            <pc:docMk/>
            <pc:sldMk cId="3034777432" sldId="319"/>
            <ac:grpSpMk id="28" creationId="{5C11D2D5-6E5A-0059-8775-D5FD545FE351}"/>
          </ac:grpSpMkLst>
        </pc:grpChg>
        <pc:picChg chg="mod">
          <ac:chgData name="Sophie Balogh" userId="9e47ac64-74d2-4af6-8682-fc5d7c6d1cb1" providerId="ADAL" clId="{12EC0E5B-8180-486F-983F-4AAB5E6F51C2}" dt="2025-10-27T16:48:01.994" v="1198" actId="164"/>
          <ac:picMkLst>
            <pc:docMk/>
            <pc:sldMk cId="3034777432" sldId="319"/>
            <ac:picMk id="7" creationId="{D1C44EA1-CEE5-7E27-8046-07307C60788B}"/>
          </ac:picMkLst>
        </pc:picChg>
        <pc:picChg chg="mod">
          <ac:chgData name="Sophie Balogh" userId="9e47ac64-74d2-4af6-8682-fc5d7c6d1cb1" providerId="ADAL" clId="{12EC0E5B-8180-486F-983F-4AAB5E6F51C2}" dt="2025-10-27T16:48:14.565" v="1199" actId="164"/>
          <ac:picMkLst>
            <pc:docMk/>
            <pc:sldMk cId="3034777432" sldId="319"/>
            <ac:picMk id="8" creationId="{B67C07CD-0C14-608D-77E6-A28EE0CDC2FA}"/>
          </ac:picMkLst>
        </pc:picChg>
        <pc:picChg chg="mod">
          <ac:chgData name="Sophie Balogh" userId="9e47ac64-74d2-4af6-8682-fc5d7c6d1cb1" providerId="ADAL" clId="{12EC0E5B-8180-486F-983F-4AAB5E6F51C2}" dt="2025-10-27T16:48:31.266" v="1202" actId="164"/>
          <ac:picMkLst>
            <pc:docMk/>
            <pc:sldMk cId="3034777432" sldId="319"/>
            <ac:picMk id="9" creationId="{3EB0A310-D074-4C16-F675-1CA42B09DB98}"/>
          </ac:picMkLst>
        </pc:picChg>
        <pc:picChg chg="ord">
          <ac:chgData name="Sophie Balogh" userId="9e47ac64-74d2-4af6-8682-fc5d7c6d1cb1" providerId="ADAL" clId="{12EC0E5B-8180-486F-983F-4AAB5E6F51C2}" dt="2025-10-27T16:48:22.737" v="1201" actId="166"/>
          <ac:picMkLst>
            <pc:docMk/>
            <pc:sldMk cId="3034777432" sldId="319"/>
            <ac:picMk id="17" creationId="{0FC132C1-A438-D114-7842-F03BF1730A89}"/>
          </ac:picMkLst>
        </pc:picChg>
      </pc:sldChg>
      <pc:sldChg chg="addSp delSp modSp add mod ord">
        <pc:chgData name="Sophie Balogh" userId="9e47ac64-74d2-4af6-8682-fc5d7c6d1cb1" providerId="ADAL" clId="{12EC0E5B-8180-486F-983F-4AAB5E6F51C2}" dt="2025-10-30T18:02:21.940" v="2034"/>
        <pc:sldMkLst>
          <pc:docMk/>
          <pc:sldMk cId="877086936" sldId="320"/>
        </pc:sldMkLst>
        <pc:spChg chg="mod">
          <ac:chgData name="Sophie Balogh" userId="9e47ac64-74d2-4af6-8682-fc5d7c6d1cb1" providerId="ADAL" clId="{12EC0E5B-8180-486F-983F-4AAB5E6F51C2}" dt="2025-10-30T17:51:00.474" v="1911"/>
          <ac:spMkLst>
            <pc:docMk/>
            <pc:sldMk cId="877086936" sldId="320"/>
            <ac:spMk id="5" creationId="{FF89D914-4C82-1324-0D86-07358DAD622D}"/>
          </ac:spMkLst>
        </pc:spChg>
        <pc:spChg chg="mod">
          <ac:chgData name="Sophie Balogh" userId="9e47ac64-74d2-4af6-8682-fc5d7c6d1cb1" providerId="ADAL" clId="{12EC0E5B-8180-486F-983F-4AAB5E6F51C2}" dt="2025-10-30T17:51:00.474" v="1911"/>
          <ac:spMkLst>
            <pc:docMk/>
            <pc:sldMk cId="877086936" sldId="320"/>
            <ac:spMk id="6" creationId="{DEFBA5E5-EBBC-460F-FB5E-A2FB0DEEE3C2}"/>
          </ac:spMkLst>
        </pc:spChg>
        <pc:spChg chg="add mod">
          <ac:chgData name="Sophie Balogh" userId="9e47ac64-74d2-4af6-8682-fc5d7c6d1cb1" providerId="ADAL" clId="{12EC0E5B-8180-486F-983F-4AAB5E6F51C2}" dt="2025-10-30T17:51:00.474" v="1911"/>
          <ac:spMkLst>
            <pc:docMk/>
            <pc:sldMk cId="877086936" sldId="320"/>
            <ac:spMk id="7" creationId="{1C08A5C3-9472-6614-C6CD-973D52AC0367}"/>
          </ac:spMkLst>
        </pc:spChg>
        <pc:spChg chg="mod">
          <ac:chgData name="Sophie Balogh" userId="9e47ac64-74d2-4af6-8682-fc5d7c6d1cb1" providerId="ADAL" clId="{12EC0E5B-8180-486F-983F-4AAB5E6F51C2}" dt="2025-10-30T17:53:32.528" v="1957"/>
          <ac:spMkLst>
            <pc:docMk/>
            <pc:sldMk cId="877086936" sldId="320"/>
            <ac:spMk id="12" creationId="{3C446279-C326-B9C0-584A-B59967B2DD76}"/>
          </ac:spMkLst>
        </pc:spChg>
        <pc:spChg chg="mod">
          <ac:chgData name="Sophie Balogh" userId="9e47ac64-74d2-4af6-8682-fc5d7c6d1cb1" providerId="ADAL" clId="{12EC0E5B-8180-486F-983F-4AAB5E6F51C2}" dt="2025-10-30T18:02:21.940" v="2034"/>
          <ac:spMkLst>
            <pc:docMk/>
            <pc:sldMk cId="877086936" sldId="320"/>
            <ac:spMk id="13" creationId="{402DCEB9-8BB0-B497-B96C-A6BC1CFDECB0}"/>
          </ac:spMkLst>
        </pc:spChg>
        <pc:spChg chg="mod">
          <ac:chgData name="Sophie Balogh" userId="9e47ac64-74d2-4af6-8682-fc5d7c6d1cb1" providerId="ADAL" clId="{12EC0E5B-8180-486F-983F-4AAB5E6F51C2}" dt="2025-10-30T17:53:32.528" v="1957"/>
          <ac:spMkLst>
            <pc:docMk/>
            <pc:sldMk cId="877086936" sldId="320"/>
            <ac:spMk id="14" creationId="{E9487FC9-9091-1C01-9E06-9D0DC5846291}"/>
          </ac:spMkLst>
        </pc:spChg>
        <pc:spChg chg="mod">
          <ac:chgData name="Sophie Balogh" userId="9e47ac64-74d2-4af6-8682-fc5d7c6d1cb1" providerId="ADAL" clId="{12EC0E5B-8180-486F-983F-4AAB5E6F51C2}" dt="2025-10-27T17:49:53.095" v="1484" actId="1076"/>
          <ac:spMkLst>
            <pc:docMk/>
            <pc:sldMk cId="877086936" sldId="320"/>
            <ac:spMk id="18" creationId="{7EF88781-7FA5-9E45-04B7-73CC2A494F7D}"/>
          </ac:spMkLst>
        </pc:spChg>
        <pc:spChg chg="mod">
          <ac:chgData name="Sophie Balogh" userId="9e47ac64-74d2-4af6-8682-fc5d7c6d1cb1" providerId="ADAL" clId="{12EC0E5B-8180-486F-983F-4AAB5E6F51C2}" dt="2025-10-30T17:53:22.514" v="1956"/>
          <ac:spMkLst>
            <pc:docMk/>
            <pc:sldMk cId="877086936" sldId="320"/>
            <ac:spMk id="19" creationId="{812E2100-C49F-E076-7430-230E3516F920}"/>
          </ac:spMkLst>
        </pc:spChg>
        <pc:spChg chg="mod ord">
          <ac:chgData name="Sophie Balogh" userId="9e47ac64-74d2-4af6-8682-fc5d7c6d1cb1" providerId="ADAL" clId="{12EC0E5B-8180-486F-983F-4AAB5E6F51C2}" dt="2025-10-27T17:36:45.126" v="1389" actId="164"/>
          <ac:spMkLst>
            <pc:docMk/>
            <pc:sldMk cId="877086936" sldId="320"/>
            <ac:spMk id="24" creationId="{AFF00212-EA6C-D14F-52B6-5457AAE49FAC}"/>
          </ac:spMkLst>
        </pc:spChg>
        <pc:spChg chg="mod">
          <ac:chgData name="Sophie Balogh" userId="9e47ac64-74d2-4af6-8682-fc5d7c6d1cb1" providerId="ADAL" clId="{12EC0E5B-8180-486F-983F-4AAB5E6F51C2}" dt="2025-10-27T17:36:37.227" v="1388" actId="164"/>
          <ac:spMkLst>
            <pc:docMk/>
            <pc:sldMk cId="877086936" sldId="320"/>
            <ac:spMk id="38" creationId="{DB4FC8E8-E56F-CE7F-3FF7-9E18651C2FB8}"/>
          </ac:spMkLst>
        </pc:spChg>
        <pc:spChg chg="mod">
          <ac:chgData name="Sophie Balogh" userId="9e47ac64-74d2-4af6-8682-fc5d7c6d1cb1" providerId="ADAL" clId="{12EC0E5B-8180-486F-983F-4AAB5E6F51C2}" dt="2025-10-27T17:36:37.227" v="1388" actId="164"/>
          <ac:spMkLst>
            <pc:docMk/>
            <pc:sldMk cId="877086936" sldId="320"/>
            <ac:spMk id="41" creationId="{7AB38EE0-7D82-AB89-E767-9D831EEA3977}"/>
          </ac:spMkLst>
        </pc:spChg>
        <pc:spChg chg="mod">
          <ac:chgData name="Sophie Balogh" userId="9e47ac64-74d2-4af6-8682-fc5d7c6d1cb1" providerId="ADAL" clId="{12EC0E5B-8180-486F-983F-4AAB5E6F51C2}" dt="2025-10-27T17:36:37.227" v="1388" actId="164"/>
          <ac:spMkLst>
            <pc:docMk/>
            <pc:sldMk cId="877086936" sldId="320"/>
            <ac:spMk id="43" creationId="{750B940D-11D2-A464-106A-8A028F79797D}"/>
          </ac:spMkLst>
        </pc:spChg>
        <pc:spChg chg="mod">
          <ac:chgData name="Sophie Balogh" userId="9e47ac64-74d2-4af6-8682-fc5d7c6d1cb1" providerId="ADAL" clId="{12EC0E5B-8180-486F-983F-4AAB5E6F51C2}" dt="2025-10-28T15:12:50.822" v="1689" actId="20577"/>
          <ac:spMkLst>
            <pc:docMk/>
            <pc:sldMk cId="877086936" sldId="320"/>
            <ac:spMk id="44" creationId="{6AD45B15-6BF3-F564-5809-0DB3872F9865}"/>
          </ac:spMkLst>
        </pc:spChg>
        <pc:spChg chg="mod">
          <ac:chgData name="Sophie Balogh" userId="9e47ac64-74d2-4af6-8682-fc5d7c6d1cb1" providerId="ADAL" clId="{12EC0E5B-8180-486F-983F-4AAB5E6F51C2}" dt="2025-10-27T17:36:45.126" v="1389" actId="164"/>
          <ac:spMkLst>
            <pc:docMk/>
            <pc:sldMk cId="877086936" sldId="320"/>
            <ac:spMk id="45" creationId="{869C1B99-A404-0845-C439-2F44D067D9F8}"/>
          </ac:spMkLst>
        </pc:spChg>
        <pc:spChg chg="mod">
          <ac:chgData name="Sophie Balogh" userId="9e47ac64-74d2-4af6-8682-fc5d7c6d1cb1" providerId="ADAL" clId="{12EC0E5B-8180-486F-983F-4AAB5E6F51C2}" dt="2025-10-27T17:36:45.126" v="1389" actId="164"/>
          <ac:spMkLst>
            <pc:docMk/>
            <pc:sldMk cId="877086936" sldId="320"/>
            <ac:spMk id="46" creationId="{47E7D5A2-1976-49A2-E393-6AF8B6E9C971}"/>
          </ac:spMkLst>
        </pc:spChg>
        <pc:spChg chg="mod">
          <ac:chgData name="Sophie Balogh" userId="9e47ac64-74d2-4af6-8682-fc5d7c6d1cb1" providerId="ADAL" clId="{12EC0E5B-8180-486F-983F-4AAB5E6F51C2}" dt="2025-10-30T17:57:58.628" v="2033" actId="2711"/>
          <ac:spMkLst>
            <pc:docMk/>
            <pc:sldMk cId="877086936" sldId="320"/>
            <ac:spMk id="52" creationId="{6FA9A3C3-E0F5-45C2-6204-6BDDB9EC54DA}"/>
          </ac:spMkLst>
        </pc:spChg>
        <pc:grpChg chg="add mod">
          <ac:chgData name="Sophie Balogh" userId="9e47ac64-74d2-4af6-8682-fc5d7c6d1cb1" providerId="ADAL" clId="{12EC0E5B-8180-486F-983F-4AAB5E6F51C2}" dt="2025-10-30T17:51:00.474" v="1911"/>
          <ac:grpSpMkLst>
            <pc:docMk/>
            <pc:sldMk cId="877086936" sldId="320"/>
            <ac:grpSpMk id="11" creationId="{7247AC59-8AB4-E07A-70C0-8F9340017EBC}"/>
          </ac:grpSpMkLst>
        </pc:grpChg>
        <pc:grpChg chg="add mod">
          <ac:chgData name="Sophie Balogh" userId="9e47ac64-74d2-4af6-8682-fc5d7c6d1cb1" providerId="ADAL" clId="{12EC0E5B-8180-486F-983F-4AAB5E6F51C2}" dt="2025-10-30T17:53:32.528" v="1957"/>
          <ac:grpSpMkLst>
            <pc:docMk/>
            <pc:sldMk cId="877086936" sldId="320"/>
            <ac:grpSpMk id="15" creationId="{D0C561A4-D906-AE82-4F72-8A8DA71CAEE3}"/>
          </ac:grpSpMkLst>
        </pc:grpChg>
        <pc:grpChg chg="add mod">
          <ac:chgData name="Sophie Balogh" userId="9e47ac64-74d2-4af6-8682-fc5d7c6d1cb1" providerId="ADAL" clId="{12EC0E5B-8180-486F-983F-4AAB5E6F51C2}" dt="2025-10-27T17:36:37.227" v="1388" actId="164"/>
          <ac:grpSpMkLst>
            <pc:docMk/>
            <pc:sldMk cId="877086936" sldId="320"/>
            <ac:grpSpMk id="23" creationId="{CD706A17-F08D-6D5E-8F21-60DB2874A151}"/>
          </ac:grpSpMkLst>
        </pc:grpChg>
        <pc:grpChg chg="add mod ord">
          <ac:chgData name="Sophie Balogh" userId="9e47ac64-74d2-4af6-8682-fc5d7c6d1cb1" providerId="ADAL" clId="{12EC0E5B-8180-486F-983F-4AAB5E6F51C2}" dt="2025-10-27T17:36:50.079" v="1390" actId="167"/>
          <ac:grpSpMkLst>
            <pc:docMk/>
            <pc:sldMk cId="877086936" sldId="320"/>
            <ac:grpSpMk id="25" creationId="{06F6C0B1-497E-DD5D-B749-D4F539141243}"/>
          </ac:grpSpMkLst>
        </pc:grpChg>
        <pc:picChg chg="ord">
          <ac:chgData name="Sophie Balogh" userId="9e47ac64-74d2-4af6-8682-fc5d7c6d1cb1" providerId="ADAL" clId="{12EC0E5B-8180-486F-983F-4AAB5E6F51C2}" dt="2025-10-27T17:35:10.618" v="1367" actId="167"/>
          <ac:picMkLst>
            <pc:docMk/>
            <pc:sldMk cId="877086936" sldId="320"/>
            <ac:picMk id="17" creationId="{72A3627D-9590-A449-F5CB-E940064E7806}"/>
          </ac:picMkLst>
        </pc:picChg>
        <pc:picChg chg="mod">
          <ac:chgData name="Sophie Balogh" userId="9e47ac64-74d2-4af6-8682-fc5d7c6d1cb1" providerId="ADAL" clId="{12EC0E5B-8180-486F-983F-4AAB5E6F51C2}" dt="2025-10-27T17:36:45.126" v="1389" actId="164"/>
          <ac:picMkLst>
            <pc:docMk/>
            <pc:sldMk cId="877086936" sldId="320"/>
            <ac:picMk id="47" creationId="{30EFF9D0-4334-21E9-E40B-BBA108C2B2D4}"/>
          </ac:picMkLst>
        </pc:picChg>
        <pc:picChg chg="mod">
          <ac:chgData name="Sophie Balogh" userId="9e47ac64-74d2-4af6-8682-fc5d7c6d1cb1" providerId="ADAL" clId="{12EC0E5B-8180-486F-983F-4AAB5E6F51C2}" dt="2025-10-27T17:36:37.227" v="1388" actId="164"/>
          <ac:picMkLst>
            <pc:docMk/>
            <pc:sldMk cId="877086936" sldId="320"/>
            <ac:picMk id="48" creationId="{65B16081-08BD-3C8D-5B11-FD639EF76B51}"/>
          </ac:picMkLst>
        </pc:picChg>
        <pc:picChg chg="mod">
          <ac:chgData name="Sophie Balogh" userId="9e47ac64-74d2-4af6-8682-fc5d7c6d1cb1" providerId="ADAL" clId="{12EC0E5B-8180-486F-983F-4AAB5E6F51C2}" dt="2025-10-30T17:53:32.528" v="1957"/>
          <ac:picMkLst>
            <pc:docMk/>
            <pc:sldMk cId="877086936" sldId="320"/>
            <ac:picMk id="49" creationId="{77507693-0C83-81CB-686C-E87CD27E7851}"/>
          </ac:picMkLst>
        </pc:picChg>
      </pc:sldChg>
      <pc:sldChg chg="addSp delSp modSp add mod">
        <pc:chgData name="Sophie Balogh" userId="9e47ac64-74d2-4af6-8682-fc5d7c6d1cb1" providerId="ADAL" clId="{12EC0E5B-8180-486F-983F-4AAB5E6F51C2}" dt="2025-10-27T17:23:27.191" v="1328" actId="167"/>
        <pc:sldMkLst>
          <pc:docMk/>
          <pc:sldMk cId="3255776404" sldId="321"/>
        </pc:sldMkLst>
        <pc:spChg chg="mod">
          <ac:chgData name="Sophie Balogh" userId="9e47ac64-74d2-4af6-8682-fc5d7c6d1cb1" providerId="ADAL" clId="{12EC0E5B-8180-486F-983F-4AAB5E6F51C2}" dt="2025-10-27T17:22:44.906" v="1321" actId="164"/>
          <ac:spMkLst>
            <pc:docMk/>
            <pc:sldMk cId="3255776404" sldId="321"/>
            <ac:spMk id="5" creationId="{5098EAEF-80F6-B6F4-E342-152DDABBC748}"/>
          </ac:spMkLst>
        </pc:spChg>
        <pc:spChg chg="mod">
          <ac:chgData name="Sophie Balogh" userId="9e47ac64-74d2-4af6-8682-fc5d7c6d1cb1" providerId="ADAL" clId="{12EC0E5B-8180-486F-983F-4AAB5E6F51C2}" dt="2025-10-27T17:22:44.906" v="1321" actId="164"/>
          <ac:spMkLst>
            <pc:docMk/>
            <pc:sldMk cId="3255776404" sldId="321"/>
            <ac:spMk id="6" creationId="{2F271BD8-BF03-65DE-1C68-B8D1E32D711D}"/>
          </ac:spMkLst>
        </pc:spChg>
        <pc:spChg chg="add mod">
          <ac:chgData name="Sophie Balogh" userId="9e47ac64-74d2-4af6-8682-fc5d7c6d1cb1" providerId="ADAL" clId="{12EC0E5B-8180-486F-983F-4AAB5E6F51C2}" dt="2025-10-27T17:22:31.580" v="1320" actId="164"/>
          <ac:spMkLst>
            <pc:docMk/>
            <pc:sldMk cId="3255776404" sldId="321"/>
            <ac:spMk id="7" creationId="{235CDDAB-A7E4-34DC-DB8C-07C0B877BA22}"/>
          </ac:spMkLst>
        </pc:spChg>
        <pc:spChg chg="ord">
          <ac:chgData name="Sophie Balogh" userId="9e47ac64-74d2-4af6-8682-fc5d7c6d1cb1" providerId="ADAL" clId="{12EC0E5B-8180-486F-983F-4AAB5E6F51C2}" dt="2025-10-27T17:23:16.572" v="1326" actId="166"/>
          <ac:spMkLst>
            <pc:docMk/>
            <pc:sldMk cId="3255776404" sldId="321"/>
            <ac:spMk id="10" creationId="{08D35816-2071-7B31-5C8F-F5FAE040BA04}"/>
          </ac:spMkLst>
        </pc:spChg>
        <pc:spChg chg="mod">
          <ac:chgData name="Sophie Balogh" userId="9e47ac64-74d2-4af6-8682-fc5d7c6d1cb1" providerId="ADAL" clId="{12EC0E5B-8180-486F-983F-4AAB5E6F51C2}" dt="2025-10-27T17:21:55.370" v="1317" actId="164"/>
          <ac:spMkLst>
            <pc:docMk/>
            <pc:sldMk cId="3255776404" sldId="321"/>
            <ac:spMk id="11" creationId="{BBB68B1E-5ACA-C738-9597-B73C47FD7581}"/>
          </ac:spMkLst>
        </pc:spChg>
        <pc:spChg chg="add mod">
          <ac:chgData name="Sophie Balogh" userId="9e47ac64-74d2-4af6-8682-fc5d7c6d1cb1" providerId="ADAL" clId="{12EC0E5B-8180-486F-983F-4AAB5E6F51C2}" dt="2025-10-27T17:22:31.580" v="1320" actId="164"/>
          <ac:spMkLst>
            <pc:docMk/>
            <pc:sldMk cId="3255776404" sldId="321"/>
            <ac:spMk id="12" creationId="{B08D16B2-4203-E2CC-2AAE-9826963B9B3F}"/>
          </ac:spMkLst>
        </pc:spChg>
        <pc:spChg chg="mod">
          <ac:chgData name="Sophie Balogh" userId="9e47ac64-74d2-4af6-8682-fc5d7c6d1cb1" providerId="ADAL" clId="{12EC0E5B-8180-486F-983F-4AAB5E6F51C2}" dt="2025-10-27T17:22:44.906" v="1321" actId="164"/>
          <ac:spMkLst>
            <pc:docMk/>
            <pc:sldMk cId="3255776404" sldId="321"/>
            <ac:spMk id="16" creationId="{146E2D5D-4D0C-63FE-BE1B-603DA2710962}"/>
          </ac:spMkLst>
        </pc:spChg>
        <pc:spChg chg="mod">
          <ac:chgData name="Sophie Balogh" userId="9e47ac64-74d2-4af6-8682-fc5d7c6d1cb1" providerId="ADAL" clId="{12EC0E5B-8180-486F-983F-4AAB5E6F51C2}" dt="2025-10-27T17:22:03.302" v="1318" actId="164"/>
          <ac:spMkLst>
            <pc:docMk/>
            <pc:sldMk cId="3255776404" sldId="321"/>
            <ac:spMk id="25" creationId="{DDF6E6DD-20AD-4EEC-EE64-93E76E6D19E6}"/>
          </ac:spMkLst>
        </pc:spChg>
        <pc:spChg chg="mod">
          <ac:chgData name="Sophie Balogh" userId="9e47ac64-74d2-4af6-8682-fc5d7c6d1cb1" providerId="ADAL" clId="{12EC0E5B-8180-486F-983F-4AAB5E6F51C2}" dt="2025-10-27T17:22:09.963" v="1319" actId="164"/>
          <ac:spMkLst>
            <pc:docMk/>
            <pc:sldMk cId="3255776404" sldId="321"/>
            <ac:spMk id="26" creationId="{3028BA8B-4A6E-FCCB-1268-3346F51BF324}"/>
          </ac:spMkLst>
        </pc:spChg>
        <pc:spChg chg="mod">
          <ac:chgData name="Sophie Balogh" userId="9e47ac64-74d2-4af6-8682-fc5d7c6d1cb1" providerId="ADAL" clId="{12EC0E5B-8180-486F-983F-4AAB5E6F51C2}" dt="2025-10-27T17:21:55.370" v="1317" actId="164"/>
          <ac:spMkLst>
            <pc:docMk/>
            <pc:sldMk cId="3255776404" sldId="321"/>
            <ac:spMk id="31" creationId="{7C7ADB86-03D8-E4FF-FEEB-D02EA2688936}"/>
          </ac:spMkLst>
        </pc:spChg>
        <pc:spChg chg="mod">
          <ac:chgData name="Sophie Balogh" userId="9e47ac64-74d2-4af6-8682-fc5d7c6d1cb1" providerId="ADAL" clId="{12EC0E5B-8180-486F-983F-4AAB5E6F51C2}" dt="2025-10-27T17:22:31.580" v="1320" actId="164"/>
          <ac:spMkLst>
            <pc:docMk/>
            <pc:sldMk cId="3255776404" sldId="321"/>
            <ac:spMk id="32" creationId="{6756810D-FF1E-337A-6C61-49E2054075F5}"/>
          </ac:spMkLst>
        </pc:spChg>
        <pc:spChg chg="mod">
          <ac:chgData name="Sophie Balogh" userId="9e47ac64-74d2-4af6-8682-fc5d7c6d1cb1" providerId="ADAL" clId="{12EC0E5B-8180-486F-983F-4AAB5E6F51C2}" dt="2025-10-27T17:21:55.370" v="1317" actId="164"/>
          <ac:spMkLst>
            <pc:docMk/>
            <pc:sldMk cId="3255776404" sldId="321"/>
            <ac:spMk id="33" creationId="{1F833076-156E-A25C-DD0C-7F7B6BF60AEE}"/>
          </ac:spMkLst>
        </pc:spChg>
        <pc:spChg chg="mod">
          <ac:chgData name="Sophie Balogh" userId="9e47ac64-74d2-4af6-8682-fc5d7c6d1cb1" providerId="ADAL" clId="{12EC0E5B-8180-486F-983F-4AAB5E6F51C2}" dt="2025-10-27T17:22:03.302" v="1318" actId="164"/>
          <ac:spMkLst>
            <pc:docMk/>
            <pc:sldMk cId="3255776404" sldId="321"/>
            <ac:spMk id="34" creationId="{0E29D1FA-CE9B-53AB-565D-C7183E07BB3B}"/>
          </ac:spMkLst>
        </pc:spChg>
        <pc:spChg chg="mod">
          <ac:chgData name="Sophie Balogh" userId="9e47ac64-74d2-4af6-8682-fc5d7c6d1cb1" providerId="ADAL" clId="{12EC0E5B-8180-486F-983F-4AAB5E6F51C2}" dt="2025-10-27T17:22:03.302" v="1318" actId="164"/>
          <ac:spMkLst>
            <pc:docMk/>
            <pc:sldMk cId="3255776404" sldId="321"/>
            <ac:spMk id="35" creationId="{92977373-AD2F-4D6C-E40E-178B3CA9F2C0}"/>
          </ac:spMkLst>
        </pc:spChg>
        <pc:spChg chg="mod">
          <ac:chgData name="Sophie Balogh" userId="9e47ac64-74d2-4af6-8682-fc5d7c6d1cb1" providerId="ADAL" clId="{12EC0E5B-8180-486F-983F-4AAB5E6F51C2}" dt="2025-10-27T17:22:09.963" v="1319" actId="164"/>
          <ac:spMkLst>
            <pc:docMk/>
            <pc:sldMk cId="3255776404" sldId="321"/>
            <ac:spMk id="36" creationId="{0D2B7C15-850D-0C26-9FD3-E5E639D99214}"/>
          </ac:spMkLst>
        </pc:spChg>
        <pc:spChg chg="mod">
          <ac:chgData name="Sophie Balogh" userId="9e47ac64-74d2-4af6-8682-fc5d7c6d1cb1" providerId="ADAL" clId="{12EC0E5B-8180-486F-983F-4AAB5E6F51C2}" dt="2025-10-27T17:22:09.963" v="1319" actId="164"/>
          <ac:spMkLst>
            <pc:docMk/>
            <pc:sldMk cId="3255776404" sldId="321"/>
            <ac:spMk id="37" creationId="{F267F5C0-94AB-6C76-2136-7234F27F1988}"/>
          </ac:spMkLst>
        </pc:spChg>
        <pc:spChg chg="mod">
          <ac:chgData name="Sophie Balogh" userId="9e47ac64-74d2-4af6-8682-fc5d7c6d1cb1" providerId="ADAL" clId="{12EC0E5B-8180-486F-983F-4AAB5E6F51C2}" dt="2025-10-27T17:22:31.580" v="1320" actId="164"/>
          <ac:spMkLst>
            <pc:docMk/>
            <pc:sldMk cId="3255776404" sldId="321"/>
            <ac:spMk id="40" creationId="{3DA5852F-7BF6-65DE-8103-571D389C7CB2}"/>
          </ac:spMkLst>
        </pc:spChg>
        <pc:grpChg chg="add mod">
          <ac:chgData name="Sophie Balogh" userId="9e47ac64-74d2-4af6-8682-fc5d7c6d1cb1" providerId="ADAL" clId="{12EC0E5B-8180-486F-983F-4AAB5E6F51C2}" dt="2025-10-27T17:21:55.370" v="1317" actId="164"/>
          <ac:grpSpMkLst>
            <pc:docMk/>
            <pc:sldMk cId="3255776404" sldId="321"/>
            <ac:grpSpMk id="13" creationId="{72219E60-4421-CEDC-89BB-7BBB803E1132}"/>
          </ac:grpSpMkLst>
        </pc:grpChg>
        <pc:grpChg chg="add mod">
          <ac:chgData name="Sophie Balogh" userId="9e47ac64-74d2-4af6-8682-fc5d7c6d1cb1" providerId="ADAL" clId="{12EC0E5B-8180-486F-983F-4AAB5E6F51C2}" dt="2025-10-27T17:22:03.302" v="1318" actId="164"/>
          <ac:grpSpMkLst>
            <pc:docMk/>
            <pc:sldMk cId="3255776404" sldId="321"/>
            <ac:grpSpMk id="14" creationId="{D052B9EB-6E4C-A087-CAFE-69534430B182}"/>
          </ac:grpSpMkLst>
        </pc:grpChg>
        <pc:grpChg chg="add mod">
          <ac:chgData name="Sophie Balogh" userId="9e47ac64-74d2-4af6-8682-fc5d7c6d1cb1" providerId="ADAL" clId="{12EC0E5B-8180-486F-983F-4AAB5E6F51C2}" dt="2025-10-27T17:22:09.963" v="1319" actId="164"/>
          <ac:grpSpMkLst>
            <pc:docMk/>
            <pc:sldMk cId="3255776404" sldId="321"/>
            <ac:grpSpMk id="15" creationId="{4EEBCE17-A719-33D2-F8AA-CB2C3FACEFC4}"/>
          </ac:grpSpMkLst>
        </pc:grpChg>
        <pc:grpChg chg="add mod ord">
          <ac:chgData name="Sophie Balogh" userId="9e47ac64-74d2-4af6-8682-fc5d7c6d1cb1" providerId="ADAL" clId="{12EC0E5B-8180-486F-983F-4AAB5E6F51C2}" dt="2025-10-27T17:23:27.191" v="1328" actId="167"/>
          <ac:grpSpMkLst>
            <pc:docMk/>
            <pc:sldMk cId="3255776404" sldId="321"/>
            <ac:grpSpMk id="18" creationId="{9BC217CB-58D3-B421-DDA0-32B62DD40FB8}"/>
          </ac:grpSpMkLst>
        </pc:grpChg>
        <pc:grpChg chg="add mod">
          <ac:chgData name="Sophie Balogh" userId="9e47ac64-74d2-4af6-8682-fc5d7c6d1cb1" providerId="ADAL" clId="{12EC0E5B-8180-486F-983F-4AAB5E6F51C2}" dt="2025-10-27T17:22:44.906" v="1321" actId="164"/>
          <ac:grpSpMkLst>
            <pc:docMk/>
            <pc:sldMk cId="3255776404" sldId="321"/>
            <ac:grpSpMk id="19" creationId="{85E86F47-191F-F172-C423-4F5C0577193D}"/>
          </ac:grpSpMkLst>
        </pc:grpChg>
        <pc:picChg chg="ord">
          <ac:chgData name="Sophie Balogh" userId="9e47ac64-74d2-4af6-8682-fc5d7c6d1cb1" providerId="ADAL" clId="{12EC0E5B-8180-486F-983F-4AAB5E6F51C2}" dt="2025-10-27T17:23:21.688" v="1327" actId="167"/>
          <ac:picMkLst>
            <pc:docMk/>
            <pc:sldMk cId="3255776404" sldId="321"/>
            <ac:picMk id="17" creationId="{B0A0F0ED-5D1F-B04C-B919-8DBC7C2C3ABB}"/>
          </ac:picMkLst>
        </pc:picChg>
        <pc:picChg chg="mod">
          <ac:chgData name="Sophie Balogh" userId="9e47ac64-74d2-4af6-8682-fc5d7c6d1cb1" providerId="ADAL" clId="{12EC0E5B-8180-486F-983F-4AAB5E6F51C2}" dt="2025-10-27T17:22:09.963" v="1319" actId="164"/>
          <ac:picMkLst>
            <pc:docMk/>
            <pc:sldMk cId="3255776404" sldId="321"/>
            <ac:picMk id="28" creationId="{59DCE599-BF7D-A93D-EF1A-6CC3791627C5}"/>
          </ac:picMkLst>
        </pc:picChg>
        <pc:picChg chg="mod">
          <ac:chgData name="Sophie Balogh" userId="9e47ac64-74d2-4af6-8682-fc5d7c6d1cb1" providerId="ADAL" clId="{12EC0E5B-8180-486F-983F-4AAB5E6F51C2}" dt="2025-10-27T17:22:03.302" v="1318" actId="164"/>
          <ac:picMkLst>
            <pc:docMk/>
            <pc:sldMk cId="3255776404" sldId="321"/>
            <ac:picMk id="29" creationId="{504152E1-1EEB-BDFD-D9D9-7029BB3A3C3F}"/>
          </ac:picMkLst>
        </pc:picChg>
        <pc:picChg chg="mod">
          <ac:chgData name="Sophie Balogh" userId="9e47ac64-74d2-4af6-8682-fc5d7c6d1cb1" providerId="ADAL" clId="{12EC0E5B-8180-486F-983F-4AAB5E6F51C2}" dt="2025-10-27T17:21:55.370" v="1317" actId="164"/>
          <ac:picMkLst>
            <pc:docMk/>
            <pc:sldMk cId="3255776404" sldId="321"/>
            <ac:picMk id="30" creationId="{3E602A37-A654-E49A-2CFB-8ED92B1FB947}"/>
          </ac:picMkLst>
        </pc:picChg>
        <pc:picChg chg="mod">
          <ac:chgData name="Sophie Balogh" userId="9e47ac64-74d2-4af6-8682-fc5d7c6d1cb1" providerId="ADAL" clId="{12EC0E5B-8180-486F-983F-4AAB5E6F51C2}" dt="2025-10-27T17:22:31.580" v="1320" actId="164"/>
          <ac:picMkLst>
            <pc:docMk/>
            <pc:sldMk cId="3255776404" sldId="321"/>
            <ac:picMk id="39" creationId="{A047FA1C-D17D-BC9C-57C5-0606B613FB90}"/>
          </ac:picMkLst>
        </pc:picChg>
      </pc:sldChg>
      <pc:sldChg chg="addSp delSp modSp add mod">
        <pc:chgData name="Sophie Balogh" userId="9e47ac64-74d2-4af6-8682-fc5d7c6d1cb1" providerId="ADAL" clId="{12EC0E5B-8180-486F-983F-4AAB5E6F51C2}" dt="2025-10-30T18:03:42.602" v="2046" actId="20577"/>
        <pc:sldMkLst>
          <pc:docMk/>
          <pc:sldMk cId="2744245457" sldId="322"/>
        </pc:sldMkLst>
        <pc:spChg chg="mod">
          <ac:chgData name="Sophie Balogh" userId="9e47ac64-74d2-4af6-8682-fc5d7c6d1cb1" providerId="ADAL" clId="{12EC0E5B-8180-486F-983F-4AAB5E6F51C2}" dt="2025-10-27T16:45:33.094" v="1189"/>
          <ac:spMkLst>
            <pc:docMk/>
            <pc:sldMk cId="2744245457" sldId="322"/>
            <ac:spMk id="5" creationId="{E7C25F5C-7DA4-BD3E-3E0A-02AD1CF6FB26}"/>
          </ac:spMkLst>
        </pc:spChg>
        <pc:spChg chg="mod">
          <ac:chgData name="Sophie Balogh" userId="9e47ac64-74d2-4af6-8682-fc5d7c6d1cb1" providerId="ADAL" clId="{12EC0E5B-8180-486F-983F-4AAB5E6F51C2}" dt="2025-10-30T18:03:42.602" v="2046" actId="20577"/>
          <ac:spMkLst>
            <pc:docMk/>
            <pc:sldMk cId="2744245457" sldId="322"/>
            <ac:spMk id="15" creationId="{1B41B98C-5C17-F0AB-59A1-7393DAB7BC98}"/>
          </ac:spMkLst>
        </pc:spChg>
        <pc:spChg chg="mod">
          <ac:chgData name="Sophie Balogh" userId="9e47ac64-74d2-4af6-8682-fc5d7c6d1cb1" providerId="ADAL" clId="{12EC0E5B-8180-486F-983F-4AAB5E6F51C2}" dt="2025-10-27T17:16:07.590" v="1223" actId="207"/>
          <ac:spMkLst>
            <pc:docMk/>
            <pc:sldMk cId="2744245457" sldId="322"/>
            <ac:spMk id="25" creationId="{B9F7E8BC-2591-B101-5F4A-DE238B28C572}"/>
          </ac:spMkLst>
        </pc:spChg>
        <pc:spChg chg="mod">
          <ac:chgData name="Sophie Balogh" userId="9e47ac64-74d2-4af6-8682-fc5d7c6d1cb1" providerId="ADAL" clId="{12EC0E5B-8180-486F-983F-4AAB5E6F51C2}" dt="2025-10-27T16:46:17.760" v="1192" actId="164"/>
          <ac:spMkLst>
            <pc:docMk/>
            <pc:sldMk cId="2744245457" sldId="322"/>
            <ac:spMk id="28" creationId="{0FB90962-4932-0E43-BC1F-98505436584A}"/>
          </ac:spMkLst>
        </pc:spChg>
        <pc:spChg chg="mod">
          <ac:chgData name="Sophie Balogh" userId="9e47ac64-74d2-4af6-8682-fc5d7c6d1cb1" providerId="ADAL" clId="{12EC0E5B-8180-486F-983F-4AAB5E6F51C2}" dt="2025-10-27T16:46:17.760" v="1192" actId="164"/>
          <ac:spMkLst>
            <pc:docMk/>
            <pc:sldMk cId="2744245457" sldId="322"/>
            <ac:spMk id="30" creationId="{E9C91DDC-DCF9-9FF5-E0CE-DCF668D8A8BC}"/>
          </ac:spMkLst>
        </pc:spChg>
        <pc:spChg chg="mod">
          <ac:chgData name="Sophie Balogh" userId="9e47ac64-74d2-4af6-8682-fc5d7c6d1cb1" providerId="ADAL" clId="{12EC0E5B-8180-486F-983F-4AAB5E6F51C2}" dt="2025-10-27T17:16:07.590" v="1223" actId="207"/>
          <ac:spMkLst>
            <pc:docMk/>
            <pc:sldMk cId="2744245457" sldId="322"/>
            <ac:spMk id="32" creationId="{3B9CE558-141E-4223-3E4A-4C7C02AA8F6C}"/>
          </ac:spMkLst>
        </pc:spChg>
        <pc:spChg chg="mod">
          <ac:chgData name="Sophie Balogh" userId="9e47ac64-74d2-4af6-8682-fc5d7c6d1cb1" providerId="ADAL" clId="{12EC0E5B-8180-486F-983F-4AAB5E6F51C2}" dt="2025-10-27T16:46:17.760" v="1192" actId="164"/>
          <ac:spMkLst>
            <pc:docMk/>
            <pc:sldMk cId="2744245457" sldId="322"/>
            <ac:spMk id="33" creationId="{D5347238-14F5-6088-414B-872846B2D3CC}"/>
          </ac:spMkLst>
        </pc:spChg>
        <pc:spChg chg="mod">
          <ac:chgData name="Sophie Balogh" userId="9e47ac64-74d2-4af6-8682-fc5d7c6d1cb1" providerId="ADAL" clId="{12EC0E5B-8180-486F-983F-4AAB5E6F51C2}" dt="2025-10-27T16:46:02.383" v="1191" actId="164"/>
          <ac:spMkLst>
            <pc:docMk/>
            <pc:sldMk cId="2744245457" sldId="322"/>
            <ac:spMk id="38" creationId="{50DFE7BC-D402-4B53-E3C1-CC6844AD5B5E}"/>
          </ac:spMkLst>
        </pc:spChg>
        <pc:spChg chg="mod">
          <ac:chgData name="Sophie Balogh" userId="9e47ac64-74d2-4af6-8682-fc5d7c6d1cb1" providerId="ADAL" clId="{12EC0E5B-8180-486F-983F-4AAB5E6F51C2}" dt="2025-10-27T17:16:16.265" v="1226" actId="207"/>
          <ac:spMkLst>
            <pc:docMk/>
            <pc:sldMk cId="2744245457" sldId="322"/>
            <ac:spMk id="39" creationId="{E674DAB2-6E6B-D5F0-8D6F-24B1193B220F}"/>
          </ac:spMkLst>
        </pc:spChg>
        <pc:spChg chg="mod">
          <ac:chgData name="Sophie Balogh" userId="9e47ac64-74d2-4af6-8682-fc5d7c6d1cb1" providerId="ADAL" clId="{12EC0E5B-8180-486F-983F-4AAB5E6F51C2}" dt="2025-10-27T16:46:02.383" v="1191" actId="164"/>
          <ac:spMkLst>
            <pc:docMk/>
            <pc:sldMk cId="2744245457" sldId="322"/>
            <ac:spMk id="40" creationId="{34BBC2AA-B918-4B9B-E4FE-D96DD79080E3}"/>
          </ac:spMkLst>
        </pc:spChg>
        <pc:spChg chg="mod">
          <ac:chgData name="Sophie Balogh" userId="9e47ac64-74d2-4af6-8682-fc5d7c6d1cb1" providerId="ADAL" clId="{12EC0E5B-8180-486F-983F-4AAB5E6F51C2}" dt="2025-10-27T16:46:02.383" v="1191" actId="164"/>
          <ac:spMkLst>
            <pc:docMk/>
            <pc:sldMk cId="2744245457" sldId="322"/>
            <ac:spMk id="41" creationId="{BBF7AD65-08E0-6907-BA1F-70EB71A18735}"/>
          </ac:spMkLst>
        </pc:spChg>
        <pc:spChg chg="mod">
          <ac:chgData name="Sophie Balogh" userId="9e47ac64-74d2-4af6-8682-fc5d7c6d1cb1" providerId="ADAL" clId="{12EC0E5B-8180-486F-983F-4AAB5E6F51C2}" dt="2025-10-27T17:15:01.713" v="1219"/>
          <ac:spMkLst>
            <pc:docMk/>
            <pc:sldMk cId="2744245457" sldId="322"/>
            <ac:spMk id="42" creationId="{43946B8E-F14C-4934-70AD-81A838CD6064}"/>
          </ac:spMkLst>
        </pc:spChg>
        <pc:spChg chg="mod">
          <ac:chgData name="Sophie Balogh" userId="9e47ac64-74d2-4af6-8682-fc5d7c6d1cb1" providerId="ADAL" clId="{12EC0E5B-8180-486F-983F-4AAB5E6F51C2}" dt="2025-10-27T16:46:02.383" v="1191" actId="164"/>
          <ac:spMkLst>
            <pc:docMk/>
            <pc:sldMk cId="2744245457" sldId="322"/>
            <ac:spMk id="44" creationId="{48B63E23-08B0-2437-935A-D0F6C8CD7326}"/>
          </ac:spMkLst>
        </pc:spChg>
        <pc:spChg chg="mod">
          <ac:chgData name="Sophie Balogh" userId="9e47ac64-74d2-4af6-8682-fc5d7c6d1cb1" providerId="ADAL" clId="{12EC0E5B-8180-486F-983F-4AAB5E6F51C2}" dt="2025-10-27T17:16:03.134" v="1222" actId="207"/>
          <ac:spMkLst>
            <pc:docMk/>
            <pc:sldMk cId="2744245457" sldId="322"/>
            <ac:spMk id="45" creationId="{6377854C-2818-8BD6-36A6-2B384074354C}"/>
          </ac:spMkLst>
        </pc:spChg>
        <pc:spChg chg="mod">
          <ac:chgData name="Sophie Balogh" userId="9e47ac64-74d2-4af6-8682-fc5d7c6d1cb1" providerId="ADAL" clId="{12EC0E5B-8180-486F-983F-4AAB5E6F51C2}" dt="2025-10-27T16:46:02.383" v="1191" actId="164"/>
          <ac:spMkLst>
            <pc:docMk/>
            <pc:sldMk cId="2744245457" sldId="322"/>
            <ac:spMk id="46" creationId="{3E550EE0-8B97-AC9D-1157-40CA39E77D07}"/>
          </ac:spMkLst>
        </pc:spChg>
        <pc:spChg chg="mod">
          <ac:chgData name="Sophie Balogh" userId="9e47ac64-74d2-4af6-8682-fc5d7c6d1cb1" providerId="ADAL" clId="{12EC0E5B-8180-486F-983F-4AAB5E6F51C2}" dt="2025-10-27T17:14:25.865" v="1216" actId="14100"/>
          <ac:spMkLst>
            <pc:docMk/>
            <pc:sldMk cId="2744245457" sldId="322"/>
            <ac:spMk id="47" creationId="{7C7DCB6F-5EFC-F462-BD56-15FF4FC19E67}"/>
          </ac:spMkLst>
        </pc:spChg>
        <pc:spChg chg="mod topLvl">
          <ac:chgData name="Sophie Balogh" userId="9e47ac64-74d2-4af6-8682-fc5d7c6d1cb1" providerId="ADAL" clId="{12EC0E5B-8180-486F-983F-4AAB5E6F51C2}" dt="2025-10-27T17:16:22.860" v="1227" actId="207"/>
          <ac:spMkLst>
            <pc:docMk/>
            <pc:sldMk cId="2744245457" sldId="322"/>
            <ac:spMk id="48" creationId="{360AB769-82B9-1DA6-AA67-63930920906C}"/>
          </ac:spMkLst>
        </pc:spChg>
        <pc:spChg chg="mod topLvl">
          <ac:chgData name="Sophie Balogh" userId="9e47ac64-74d2-4af6-8682-fc5d7c6d1cb1" providerId="ADAL" clId="{12EC0E5B-8180-486F-983F-4AAB5E6F51C2}" dt="2025-10-27T17:14:16.545" v="1213" actId="165"/>
          <ac:spMkLst>
            <pc:docMk/>
            <pc:sldMk cId="2744245457" sldId="322"/>
            <ac:spMk id="49" creationId="{625360B4-4CC1-4436-4DAE-4482D83BF9EA}"/>
          </ac:spMkLst>
        </pc:spChg>
        <pc:spChg chg="mod topLvl">
          <ac:chgData name="Sophie Balogh" userId="9e47ac64-74d2-4af6-8682-fc5d7c6d1cb1" providerId="ADAL" clId="{12EC0E5B-8180-486F-983F-4AAB5E6F51C2}" dt="2025-10-27T17:14:16.545" v="1213" actId="165"/>
          <ac:spMkLst>
            <pc:docMk/>
            <pc:sldMk cId="2744245457" sldId="322"/>
            <ac:spMk id="50" creationId="{499AD77E-40EB-3EF1-C4DF-41B635DC2672}"/>
          </ac:spMkLst>
        </pc:spChg>
        <pc:spChg chg="mod topLvl">
          <ac:chgData name="Sophie Balogh" userId="9e47ac64-74d2-4af6-8682-fc5d7c6d1cb1" providerId="ADAL" clId="{12EC0E5B-8180-486F-983F-4AAB5E6F51C2}" dt="2025-10-27T17:14:16.545" v="1213" actId="165"/>
          <ac:spMkLst>
            <pc:docMk/>
            <pc:sldMk cId="2744245457" sldId="322"/>
            <ac:spMk id="51" creationId="{9DC5F77F-FE5A-DE05-FE30-76ECE39E72C6}"/>
          </ac:spMkLst>
        </pc:spChg>
        <pc:grpChg chg="add mod">
          <ac:chgData name="Sophie Balogh" userId="9e47ac64-74d2-4af6-8682-fc5d7c6d1cb1" providerId="ADAL" clId="{12EC0E5B-8180-486F-983F-4AAB5E6F51C2}" dt="2025-10-27T16:46:02.383" v="1191" actId="164"/>
          <ac:grpSpMkLst>
            <pc:docMk/>
            <pc:sldMk cId="2744245457" sldId="322"/>
            <ac:grpSpMk id="3" creationId="{559BB10B-997B-159A-DFB1-919F4560183D}"/>
          </ac:grpSpMkLst>
        </pc:grpChg>
        <pc:grpChg chg="add mod">
          <ac:chgData name="Sophie Balogh" userId="9e47ac64-74d2-4af6-8682-fc5d7c6d1cb1" providerId="ADAL" clId="{12EC0E5B-8180-486F-983F-4AAB5E6F51C2}" dt="2025-10-27T16:46:17.760" v="1192" actId="164"/>
          <ac:grpSpMkLst>
            <pc:docMk/>
            <pc:sldMk cId="2744245457" sldId="322"/>
            <ac:grpSpMk id="4" creationId="{04C97C37-BDB3-E530-716F-CA53872D1B4D}"/>
          </ac:grpSpMkLst>
        </pc:grpChg>
      </pc:sldChg>
      <pc:sldChg chg="addSp modSp add mod">
        <pc:chgData name="Sophie Balogh" userId="9e47ac64-74d2-4af6-8682-fc5d7c6d1cb1" providerId="ADAL" clId="{12EC0E5B-8180-486F-983F-4AAB5E6F51C2}" dt="2025-10-30T18:03:37.359" v="2040" actId="20577"/>
        <pc:sldMkLst>
          <pc:docMk/>
          <pc:sldMk cId="1172163105" sldId="323"/>
        </pc:sldMkLst>
        <pc:spChg chg="mod">
          <ac:chgData name="Sophie Balogh" userId="9e47ac64-74d2-4af6-8682-fc5d7c6d1cb1" providerId="ADAL" clId="{12EC0E5B-8180-486F-983F-4AAB5E6F51C2}" dt="2025-10-30T18:03:37.359" v="2040" actId="20577"/>
          <ac:spMkLst>
            <pc:docMk/>
            <pc:sldMk cId="1172163105" sldId="323"/>
            <ac:spMk id="15" creationId="{F4972DAF-485C-0832-063A-AFAF164D1B8F}"/>
          </ac:spMkLst>
        </pc:spChg>
        <pc:spChg chg="mod">
          <ac:chgData name="Sophie Balogh" userId="9e47ac64-74d2-4af6-8682-fc5d7c6d1cb1" providerId="ADAL" clId="{12EC0E5B-8180-486F-983F-4AAB5E6F51C2}" dt="2025-10-27T17:17:15.712" v="1233" actId="207"/>
          <ac:spMkLst>
            <pc:docMk/>
            <pc:sldMk cId="1172163105" sldId="323"/>
            <ac:spMk id="25" creationId="{8F92CF7E-75E0-DA29-9D9D-3477F6C1AD87}"/>
          </ac:spMkLst>
        </pc:spChg>
        <pc:spChg chg="mod">
          <ac:chgData name="Sophie Balogh" userId="9e47ac64-74d2-4af6-8682-fc5d7c6d1cb1" providerId="ADAL" clId="{12EC0E5B-8180-486F-983F-4AAB5E6F51C2}" dt="2025-10-27T17:17:32.019" v="1236"/>
          <ac:spMkLst>
            <pc:docMk/>
            <pc:sldMk cId="1172163105" sldId="323"/>
            <ac:spMk id="32" creationId="{39F0B8DC-A420-55E5-E7BE-C4B6A59603EA}"/>
          </ac:spMkLst>
        </pc:spChg>
        <pc:spChg chg="mod">
          <ac:chgData name="Sophie Balogh" userId="9e47ac64-74d2-4af6-8682-fc5d7c6d1cb1" providerId="ADAL" clId="{12EC0E5B-8180-486F-983F-4AAB5E6F51C2}" dt="2025-10-27T17:17:18.997" v="1234" actId="207"/>
          <ac:spMkLst>
            <pc:docMk/>
            <pc:sldMk cId="1172163105" sldId="323"/>
            <ac:spMk id="39" creationId="{6FC5910E-05A9-F7B3-0F65-12F3516B4186}"/>
          </ac:spMkLst>
        </pc:spChg>
        <pc:spChg chg="mod">
          <ac:chgData name="Sophie Balogh" userId="9e47ac64-74d2-4af6-8682-fc5d7c6d1cb1" providerId="ADAL" clId="{12EC0E5B-8180-486F-983F-4AAB5E6F51C2}" dt="2025-10-27T17:16:45.080" v="1228"/>
          <ac:spMkLst>
            <pc:docMk/>
            <pc:sldMk cId="1172163105" sldId="323"/>
            <ac:spMk id="42" creationId="{C0D62481-6B33-7D5F-EF0E-88C21150545A}"/>
          </ac:spMkLst>
        </pc:spChg>
        <pc:spChg chg="mod">
          <ac:chgData name="Sophie Balogh" userId="9e47ac64-74d2-4af6-8682-fc5d7c6d1cb1" providerId="ADAL" clId="{12EC0E5B-8180-486F-983F-4AAB5E6F51C2}" dt="2025-10-27T17:17:59.110" v="1237" actId="164"/>
          <ac:spMkLst>
            <pc:docMk/>
            <pc:sldMk cId="1172163105" sldId="323"/>
            <ac:spMk id="47" creationId="{6C3E1156-C6D8-645A-867C-90C543E1A3F7}"/>
          </ac:spMkLst>
        </pc:spChg>
        <pc:spChg chg="mod">
          <ac:chgData name="Sophie Balogh" userId="9e47ac64-74d2-4af6-8682-fc5d7c6d1cb1" providerId="ADAL" clId="{12EC0E5B-8180-486F-983F-4AAB5E6F51C2}" dt="2025-10-27T17:17:24.790" v="1235" actId="207"/>
          <ac:spMkLst>
            <pc:docMk/>
            <pc:sldMk cId="1172163105" sldId="323"/>
            <ac:spMk id="48" creationId="{4263C537-359C-63D2-5D96-6831D2A9A6FD}"/>
          </ac:spMkLst>
        </pc:spChg>
        <pc:grpChg chg="mod">
          <ac:chgData name="Sophie Balogh" userId="9e47ac64-74d2-4af6-8682-fc5d7c6d1cb1" providerId="ADAL" clId="{12EC0E5B-8180-486F-983F-4AAB5E6F51C2}" dt="2025-10-27T17:17:59.110" v="1237" actId="164"/>
          <ac:grpSpMkLst>
            <pc:docMk/>
            <pc:sldMk cId="1172163105" sldId="323"/>
            <ac:grpSpMk id="2" creationId="{6E08256A-52C8-9C89-B782-27E60AACF7F5}"/>
          </ac:grpSpMkLst>
        </pc:grpChg>
        <pc:grpChg chg="add mod">
          <ac:chgData name="Sophie Balogh" userId="9e47ac64-74d2-4af6-8682-fc5d7c6d1cb1" providerId="ADAL" clId="{12EC0E5B-8180-486F-983F-4AAB5E6F51C2}" dt="2025-10-27T17:17:59.110" v="1237" actId="164"/>
          <ac:grpSpMkLst>
            <pc:docMk/>
            <pc:sldMk cId="1172163105" sldId="323"/>
            <ac:grpSpMk id="11" creationId="{312B9FFA-4CB9-7C86-5699-7198301D6592}"/>
          </ac:grpSpMkLst>
        </pc:grpChg>
      </pc:sldChg>
      <pc:sldChg chg="addSp modSp add del mod ord">
        <pc:chgData name="Sophie Balogh" userId="9e47ac64-74d2-4af6-8682-fc5d7c6d1cb1" providerId="ADAL" clId="{12EC0E5B-8180-486F-983F-4AAB5E6F51C2}" dt="2025-10-30T17:57:38.690" v="2032" actId="2696"/>
        <pc:sldMkLst>
          <pc:docMk/>
          <pc:sldMk cId="1122971402" sldId="324"/>
        </pc:sldMkLst>
        <pc:spChg chg="mod">
          <ac:chgData name="Sophie Balogh" userId="9e47ac64-74d2-4af6-8682-fc5d7c6d1cb1" providerId="ADAL" clId="{12EC0E5B-8180-486F-983F-4AAB5E6F51C2}" dt="2025-10-30T17:56:20.291" v="2012" actId="115"/>
          <ac:spMkLst>
            <pc:docMk/>
            <pc:sldMk cId="1122971402" sldId="324"/>
            <ac:spMk id="2" creationId="{D65F99F7-2FC4-8A4B-97B5-F4E70F3C4B3E}"/>
          </ac:spMkLst>
        </pc:spChg>
        <pc:spChg chg="mod">
          <ac:chgData name="Sophie Balogh" userId="9e47ac64-74d2-4af6-8682-fc5d7c6d1cb1" providerId="ADAL" clId="{12EC0E5B-8180-486F-983F-4AAB5E6F51C2}" dt="2025-10-30T17:55:40.132" v="1977"/>
          <ac:spMkLst>
            <pc:docMk/>
            <pc:sldMk cId="1122971402" sldId="324"/>
            <ac:spMk id="5" creationId="{DB0FA438-9B6D-A5AB-5D81-C9B57A0F4041}"/>
          </ac:spMkLst>
        </pc:spChg>
        <pc:spChg chg="mod">
          <ac:chgData name="Sophie Balogh" userId="9e47ac64-74d2-4af6-8682-fc5d7c6d1cb1" providerId="ADAL" clId="{12EC0E5B-8180-486F-983F-4AAB5E6F51C2}" dt="2025-10-30T17:55:40.132" v="1977"/>
          <ac:spMkLst>
            <pc:docMk/>
            <pc:sldMk cId="1122971402" sldId="324"/>
            <ac:spMk id="6" creationId="{2E393260-DC20-C2D7-3560-83D85220CF27}"/>
          </ac:spMkLst>
        </pc:spChg>
        <pc:spChg chg="mod">
          <ac:chgData name="Sophie Balogh" userId="9e47ac64-74d2-4af6-8682-fc5d7c6d1cb1" providerId="ADAL" clId="{12EC0E5B-8180-486F-983F-4AAB5E6F51C2}" dt="2025-10-30T17:56:33.863" v="2013"/>
          <ac:spMkLst>
            <pc:docMk/>
            <pc:sldMk cId="1122971402" sldId="324"/>
            <ac:spMk id="11" creationId="{5451813E-686F-8A7F-AA17-5CEB7C109572}"/>
          </ac:spMkLst>
        </pc:spChg>
        <pc:spChg chg="add mod">
          <ac:chgData name="Sophie Balogh" userId="9e47ac64-74d2-4af6-8682-fc5d7c6d1cb1" providerId="ADAL" clId="{12EC0E5B-8180-486F-983F-4AAB5E6F51C2}" dt="2025-10-30T17:55:57.665" v="2009" actId="21"/>
          <ac:spMkLst>
            <pc:docMk/>
            <pc:sldMk cId="1122971402" sldId="324"/>
            <ac:spMk id="13" creationId="{303211F6-990B-250D-3776-4AB6A78B1382}"/>
          </ac:spMkLst>
        </pc:spChg>
        <pc:spChg chg="mod">
          <ac:chgData name="Sophie Balogh" userId="9e47ac64-74d2-4af6-8682-fc5d7c6d1cb1" providerId="ADAL" clId="{12EC0E5B-8180-486F-983F-4AAB5E6F51C2}" dt="2025-10-30T17:55:44.536" v="2007" actId="1035"/>
          <ac:spMkLst>
            <pc:docMk/>
            <pc:sldMk cId="1122971402" sldId="324"/>
            <ac:spMk id="16" creationId="{B6565FA4-B299-EBEA-9D4A-78AEEF414E74}"/>
          </ac:spMkLst>
        </pc:spChg>
        <pc:spChg chg="mod">
          <ac:chgData name="Sophie Balogh" userId="9e47ac64-74d2-4af6-8682-fc5d7c6d1cb1" providerId="ADAL" clId="{12EC0E5B-8180-486F-983F-4AAB5E6F51C2}" dt="2025-10-30T17:56:33.863" v="2013"/>
          <ac:spMkLst>
            <pc:docMk/>
            <pc:sldMk cId="1122971402" sldId="324"/>
            <ac:spMk id="31" creationId="{12F5A038-1226-5118-0D11-2474A861B359}"/>
          </ac:spMkLst>
        </pc:spChg>
        <pc:spChg chg="mod">
          <ac:chgData name="Sophie Balogh" userId="9e47ac64-74d2-4af6-8682-fc5d7c6d1cb1" providerId="ADAL" clId="{12EC0E5B-8180-486F-983F-4AAB5E6F51C2}" dt="2025-10-30T17:56:10.465" v="2010"/>
          <ac:spMkLst>
            <pc:docMk/>
            <pc:sldMk cId="1122971402" sldId="324"/>
            <ac:spMk id="32" creationId="{370944EF-5D8D-E98B-828A-DAB44FEE5B0E}"/>
          </ac:spMkLst>
        </pc:spChg>
        <pc:spChg chg="mod">
          <ac:chgData name="Sophie Balogh" userId="9e47ac64-74d2-4af6-8682-fc5d7c6d1cb1" providerId="ADAL" clId="{12EC0E5B-8180-486F-983F-4AAB5E6F51C2}" dt="2025-10-30T17:56:47.021" v="2031" actId="20577"/>
          <ac:spMkLst>
            <pc:docMk/>
            <pc:sldMk cId="1122971402" sldId="324"/>
            <ac:spMk id="33" creationId="{77F160BD-EEFE-B6F2-62C0-9237C9610A1F}"/>
          </ac:spMkLst>
        </pc:spChg>
        <pc:spChg chg="mod">
          <ac:chgData name="Sophie Balogh" userId="9e47ac64-74d2-4af6-8682-fc5d7c6d1cb1" providerId="ADAL" clId="{12EC0E5B-8180-486F-983F-4AAB5E6F51C2}" dt="2025-10-30T17:56:10.465" v="2010"/>
          <ac:spMkLst>
            <pc:docMk/>
            <pc:sldMk cId="1122971402" sldId="324"/>
            <ac:spMk id="40" creationId="{29C18C9F-65E0-9D69-0D86-60053AE83B90}"/>
          </ac:spMkLst>
        </pc:spChg>
        <pc:spChg chg="mod">
          <ac:chgData name="Sophie Balogh" userId="9e47ac64-74d2-4af6-8682-fc5d7c6d1cb1" providerId="ADAL" clId="{12EC0E5B-8180-486F-983F-4AAB5E6F51C2}" dt="2025-10-30T17:56:10.465" v="2010"/>
          <ac:spMkLst>
            <pc:docMk/>
            <pc:sldMk cId="1122971402" sldId="324"/>
            <ac:spMk id="42" creationId="{5F744BE9-A318-56CF-84DA-ACA5C1DCE6A3}"/>
          </ac:spMkLst>
        </pc:spChg>
        <pc:grpChg chg="mod">
          <ac:chgData name="Sophie Balogh" userId="9e47ac64-74d2-4af6-8682-fc5d7c6d1cb1" providerId="ADAL" clId="{12EC0E5B-8180-486F-983F-4AAB5E6F51C2}" dt="2025-10-30T17:55:40.132" v="1977"/>
          <ac:grpSpMkLst>
            <pc:docMk/>
            <pc:sldMk cId="1122971402" sldId="324"/>
            <ac:grpSpMk id="7" creationId="{C136022E-099C-A5FD-68FB-ADAE2143E20C}"/>
          </ac:grpSpMkLst>
        </pc:grpChg>
        <pc:grpChg chg="mod">
          <ac:chgData name="Sophie Balogh" userId="9e47ac64-74d2-4af6-8682-fc5d7c6d1cb1" providerId="ADAL" clId="{12EC0E5B-8180-486F-983F-4AAB5E6F51C2}" dt="2025-10-30T17:56:33.863" v="2013"/>
          <ac:grpSpMkLst>
            <pc:docMk/>
            <pc:sldMk cId="1122971402" sldId="324"/>
            <ac:grpSpMk id="19" creationId="{E363B1D3-0104-3765-6C98-ED405548EF5E}"/>
          </ac:grpSpMkLst>
        </pc:grpChg>
        <pc:grpChg chg="mod">
          <ac:chgData name="Sophie Balogh" userId="9e47ac64-74d2-4af6-8682-fc5d7c6d1cb1" providerId="ADAL" clId="{12EC0E5B-8180-486F-983F-4AAB5E6F51C2}" dt="2025-10-30T17:56:10.465" v="2010"/>
          <ac:grpSpMkLst>
            <pc:docMk/>
            <pc:sldMk cId="1122971402" sldId="324"/>
            <ac:grpSpMk id="23" creationId="{E19AD2F8-E524-1600-4A16-DA0E6168A6A3}"/>
          </ac:grpSpMkLst>
        </pc:grpChg>
        <pc:picChg chg="mod">
          <ac:chgData name="Sophie Balogh" userId="9e47ac64-74d2-4af6-8682-fc5d7c6d1cb1" providerId="ADAL" clId="{12EC0E5B-8180-486F-983F-4AAB5E6F51C2}" dt="2025-10-30T17:56:33.863" v="2013"/>
          <ac:picMkLst>
            <pc:docMk/>
            <pc:sldMk cId="1122971402" sldId="324"/>
            <ac:picMk id="30" creationId="{9780084B-2B05-A48D-FE8B-3F885A90EDDF}"/>
          </ac:picMkLst>
        </pc:picChg>
        <pc:picChg chg="mod">
          <ac:chgData name="Sophie Balogh" userId="9e47ac64-74d2-4af6-8682-fc5d7c6d1cb1" providerId="ADAL" clId="{12EC0E5B-8180-486F-983F-4AAB5E6F51C2}" dt="2025-10-30T17:56:10.465" v="2010"/>
          <ac:picMkLst>
            <pc:docMk/>
            <pc:sldMk cId="1122971402" sldId="324"/>
            <ac:picMk id="39" creationId="{A6A4DCD7-7A9D-E2CF-A1BE-F5550584F5DC}"/>
          </ac:picMkLst>
        </pc:picChg>
      </pc:sldChg>
    </pc:docChg>
  </pc:docChgLst>
  <pc:docChgLst>
    <pc:chgData name="Marie-Pier Charest" userId="9dc2dfa0-c1a0-4f0f-b1b9-3c95e6203248" providerId="ADAL" clId="{FDBBD963-EAD7-4974-803A-B63A9D629C23}"/>
    <pc:docChg chg="undo custSel modSld">
      <pc:chgData name="Marie-Pier Charest" userId="9dc2dfa0-c1a0-4f0f-b1b9-3c95e6203248" providerId="ADAL" clId="{FDBBD963-EAD7-4974-803A-B63A9D629C23}" dt="2025-10-31T16:52:04.379" v="3" actId="21"/>
      <pc:docMkLst>
        <pc:docMk/>
      </pc:docMkLst>
      <pc:sldChg chg="modSp mod">
        <pc:chgData name="Marie-Pier Charest" userId="9dc2dfa0-c1a0-4f0f-b1b9-3c95e6203248" providerId="ADAL" clId="{FDBBD963-EAD7-4974-803A-B63A9D629C23}" dt="2025-10-31T16:52:04.379" v="3" actId="21"/>
        <pc:sldMkLst>
          <pc:docMk/>
          <pc:sldMk cId="877086936" sldId="320"/>
        </pc:sldMkLst>
        <pc:spChg chg="mod">
          <ac:chgData name="Marie-Pier Charest" userId="9dc2dfa0-c1a0-4f0f-b1b9-3c95e6203248" providerId="ADAL" clId="{FDBBD963-EAD7-4974-803A-B63A9D629C23}" dt="2025-10-31T16:52:04.379" v="3" actId="21"/>
          <ac:spMkLst>
            <pc:docMk/>
            <pc:sldMk cId="877086936" sldId="320"/>
            <ac:spMk id="7" creationId="{1C08A5C3-9472-6614-C6CD-973D52AC0367}"/>
          </ac:spMkLst>
        </pc:spChg>
      </pc:sldChg>
      <pc:sldChg chg="addSp modSp mod">
        <pc:chgData name="Marie-Pier Charest" userId="9dc2dfa0-c1a0-4f0f-b1b9-3c95e6203248" providerId="ADAL" clId="{FDBBD963-EAD7-4974-803A-B63A9D629C23}" dt="2025-10-31T13:04:42.642" v="1" actId="207"/>
        <pc:sldMkLst>
          <pc:docMk/>
          <pc:sldMk cId="2744245457" sldId="322"/>
        </pc:sldMkLst>
        <pc:spChg chg="mod">
          <ac:chgData name="Marie-Pier Charest" userId="9dc2dfa0-c1a0-4f0f-b1b9-3c95e6203248" providerId="ADAL" clId="{FDBBD963-EAD7-4974-803A-B63A9D629C23}" dt="2025-10-31T13:04:42.642" v="1" actId="207"/>
          <ac:spMkLst>
            <pc:docMk/>
            <pc:sldMk cId="2744245457" sldId="322"/>
            <ac:spMk id="38" creationId="{50DFE7BC-D402-4B53-E3C1-CC6844AD5B5E}"/>
          </ac:spMkLst>
        </pc:spChg>
        <pc:spChg chg="mod">
          <ac:chgData name="Marie-Pier Charest" userId="9dc2dfa0-c1a0-4f0f-b1b9-3c95e6203248" providerId="ADAL" clId="{FDBBD963-EAD7-4974-803A-B63A9D629C23}" dt="2025-10-31T11:29:04.985" v="0" actId="164"/>
          <ac:spMkLst>
            <pc:docMk/>
            <pc:sldMk cId="2744245457" sldId="322"/>
            <ac:spMk id="47" creationId="{7C7DCB6F-5EFC-F462-BD56-15FF4FC19E67}"/>
          </ac:spMkLst>
        </pc:spChg>
        <pc:spChg chg="mod">
          <ac:chgData name="Marie-Pier Charest" userId="9dc2dfa0-c1a0-4f0f-b1b9-3c95e6203248" providerId="ADAL" clId="{FDBBD963-EAD7-4974-803A-B63A9D629C23}" dt="2025-10-31T11:29:04.985" v="0" actId="164"/>
          <ac:spMkLst>
            <pc:docMk/>
            <pc:sldMk cId="2744245457" sldId="322"/>
            <ac:spMk id="48" creationId="{360AB769-82B9-1DA6-AA67-63930920906C}"/>
          </ac:spMkLst>
        </pc:spChg>
        <pc:spChg chg="mod">
          <ac:chgData name="Marie-Pier Charest" userId="9dc2dfa0-c1a0-4f0f-b1b9-3c95e6203248" providerId="ADAL" clId="{FDBBD963-EAD7-4974-803A-B63A9D629C23}" dt="2025-10-31T11:29:04.985" v="0" actId="164"/>
          <ac:spMkLst>
            <pc:docMk/>
            <pc:sldMk cId="2744245457" sldId="322"/>
            <ac:spMk id="49" creationId="{625360B4-4CC1-4436-4DAE-4482D83BF9EA}"/>
          </ac:spMkLst>
        </pc:spChg>
        <pc:spChg chg="mod">
          <ac:chgData name="Marie-Pier Charest" userId="9dc2dfa0-c1a0-4f0f-b1b9-3c95e6203248" providerId="ADAL" clId="{FDBBD963-EAD7-4974-803A-B63A9D629C23}" dt="2025-10-31T11:29:04.985" v="0" actId="164"/>
          <ac:spMkLst>
            <pc:docMk/>
            <pc:sldMk cId="2744245457" sldId="322"/>
            <ac:spMk id="50" creationId="{499AD77E-40EB-3EF1-C4DF-41B635DC2672}"/>
          </ac:spMkLst>
        </pc:spChg>
        <pc:spChg chg="mod">
          <ac:chgData name="Marie-Pier Charest" userId="9dc2dfa0-c1a0-4f0f-b1b9-3c95e6203248" providerId="ADAL" clId="{FDBBD963-EAD7-4974-803A-B63A9D629C23}" dt="2025-10-31T11:29:04.985" v="0" actId="164"/>
          <ac:spMkLst>
            <pc:docMk/>
            <pc:sldMk cId="2744245457" sldId="322"/>
            <ac:spMk id="51" creationId="{9DC5F77F-FE5A-DE05-FE30-76ECE39E72C6}"/>
          </ac:spMkLst>
        </pc:spChg>
        <pc:grpChg chg="add mod">
          <ac:chgData name="Marie-Pier Charest" userId="9dc2dfa0-c1a0-4f0f-b1b9-3c95e6203248" providerId="ADAL" clId="{FDBBD963-EAD7-4974-803A-B63A9D629C23}" dt="2025-10-31T11:29:04.985" v="0" actId="164"/>
          <ac:grpSpMkLst>
            <pc:docMk/>
            <pc:sldMk cId="2744245457" sldId="322"/>
            <ac:grpSpMk id="2" creationId="{04DECF70-7724-C68D-7CE7-E15640E87DE9}"/>
          </ac:grpSpMkLst>
        </pc:grpChg>
      </pc:sldChg>
    </pc:docChg>
  </pc:docChgLst>
</pc:chgInfo>
</file>

<file path=ppt/comments/modernComment_12C_9F7218A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768F134-0474-4E06-A942-55320A772E08}" authorId="{315E9B01-C4EF-E6C4-C60F-D5CDF8E587D6}" status="resolved" created="2025-10-09T16:20:45.150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675054761" sldId="300"/>
      <ac:spMk id="6" creationId="{218349A4-C0DF-0DA8-AF75-D3B519A0C146}"/>
    </ac:deMkLst>
    <p188:replyLst>
      <p188:reply id="{F48ABA79-A6DC-4CB8-915D-9166032DD25A}" authorId="{AA0F3C9A-0FB3-83AA-67EA-63463D1ABAAF}" created="2025-10-10T17:28:41.992">
        <p188:txBody>
          <a:bodyPr/>
          <a:lstStyle/>
          <a:p>
            <a:r>
              <a:rPr lang="en-CA"/>
              <a:t>Agree - this is a better option than what I put below. Then - it makes those boxes larger,</a:t>
            </a:r>
          </a:p>
        </p188:txBody>
      </p188:reply>
    </p188:replyLst>
    <p188:txBody>
      <a:bodyPr/>
      <a:lstStyle/>
      <a:p>
        <a:r>
          <a:rPr lang="en-CA"/>
          <a:t>Lets duplicate this slide without the certified as it is optional in this context.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10-10T17:28:07.266" authorId="{AA0F3C9A-0FB3-83AA-67EA-63463D1ABAAF}"/>
          </p223:rxn>
        </p223:reactions>
      </p:ext>
    </p188:extLst>
  </p188:cm>
  <p188:cm id="{D12DBD4D-99C0-43D7-A2FC-A104E9C738C6}" authorId="{1989F00C-932C-92A6-535A-B9FBDD1F8299}" status="resolved" created="2025-10-09T18:24:08.627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675054761" sldId="300"/>
      <ac:grpSpMk id="8" creationId="{93B101E3-34DE-4315-B968-DC953294AA24}"/>
    </ac:deMkLst>
    <p188:replyLst>
      <p188:reply id="{50919AF8-0275-45E0-83D3-500456569FE0}" authorId="{AA0F3C9A-0FB3-83AA-67EA-63463D1ABAAF}" created="2025-10-10T17:28:05.555">
        <p188:txBody>
          <a:bodyPr/>
          <a:lstStyle/>
          <a:p>
            <a:r>
              <a:rPr lang="en-CA"/>
              <a:t>What do you mean by groups?</a:t>
            </a:r>
          </a:p>
        </p188:txBody>
      </p188:reply>
      <p188:reply id="{04956DF8-16BE-424E-83BB-5EA901541BB1}" authorId="{315E9B01-C4EF-E6C4-C60F-D5CDF8E587D6}" created="2025-10-10T19:29:19.568">
        <p188:txBody>
          <a:bodyPr/>
          <a:lstStyle/>
          <a:p>
            <a:r>
              <a:rPr lang="en-CA"/>
              <a:t>Group all the fields within a box for ease of editing ☺️</a:t>
            </a:r>
          </a:p>
        </p188:txBody>
      </p188:reply>
      <p188:reply id="{4EBC64B2-16BB-4D36-84CB-4CB61155CCCF}" authorId="{315E9B01-C4EF-E6C4-C60F-D5CDF8E587D6}" created="2025-10-10T19:29:47.521">
        <p188:txBody>
          <a:bodyPr/>
          <a:lstStyle/>
          <a:p>
            <a:r>
              <a:rPr lang="en-CA"/>
              <a:t>Darryl</a:t>
            </a:r>
          </a:p>
        </p188:txBody>
      </p188:reply>
    </p188:replyLst>
    <p188:txBody>
      <a:bodyPr/>
      <a:lstStyle/>
      <a:p>
        <a:r>
          <a:rPr lang="en-US"/>
          <a:t>Groups please</a:t>
        </a:r>
      </a:p>
    </p188:txBody>
  </p188:cm>
  <p188:cm id="{285FDBB2-204E-4852-87E3-072C8EAEA015}" authorId="{CB74B708-6733-BF04-799E-6368171EBC42}" status="resolved" created="2025-10-10T14:48:15.734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675054761" sldId="300"/>
      <ac:picMk id="30" creationId="{7DB0A933-2363-FD06-770E-71EC4CDB7AA5}"/>
    </ac:deMkLst>
    <p188:replyLst>
      <p188:reply id="{95C4B5D7-97A5-4B8C-A370-599B8367A05B}" authorId="{315E9B01-C4EF-E6C4-C60F-D5CDF8E587D6}" created="2025-10-10T19:29:39.676">
        <p188:txBody>
          <a:bodyPr/>
          <a:lstStyle/>
          <a:p>
            <a:r>
              <a:rPr lang="en-CA"/>
              <a:t>Darryl</a:t>
            </a:r>
          </a:p>
        </p188:txBody>
      </p188:reply>
    </p188:replyLst>
    <p188:txBody>
      <a:bodyPr/>
      <a:lstStyle/>
      <a:p>
        <a:r>
          <a:rPr lang="en-US"/>
          <a:t>This icon outline colour is lighter than the others (even compared to other pages)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10-10T19:29:21.935" authorId="{315E9B01-C4EF-E6C4-C60F-D5CDF8E587D6}"/>
          </p223:rxn>
        </p223:reactions>
      </p:ext>
    </p188:extLst>
  </p188:cm>
  <p188:cm id="{89EF931A-398D-46D0-AC92-D3BCB2C6AA95}" authorId="{96491032-137F-086E-9252-03739156E73F}" status="resolved" created="2025-10-10T15:16:19.850" complete="100000">
    <pc:sldMkLst xmlns:pc="http://schemas.microsoft.com/office/powerpoint/2013/main/command">
      <pc:docMk/>
      <pc:sldMk cId="2675054761" sldId="300"/>
    </pc:sldMkLst>
    <p188:replyLst>
      <p188:reply id="{01B75CDC-FB93-4DB7-ADC6-3E7379D345C1}" authorId="{AA0F3C9A-0FB3-83AA-67EA-63463D1ABAAF}" created="2025-10-10T17:08:10.847">
        <p188:txBody>
          <a:bodyPr/>
          <a:lstStyle/>
          <a:p>
            <a:r>
              <a:rPr lang="en-CA"/>
              <a:t>Agree - we should use the stream colours somehow - this was previoisly mentioned</a:t>
            </a:r>
          </a:p>
        </p188:txBody>
      </p188:reply>
      <p188:reply id="{7C2A9519-B84A-4B90-9B3B-D4E5152FB6BE}" authorId="{315E9B01-C4EF-E6C4-C60F-D5CDF8E587D6}" created="2025-10-10T19:29:34.601">
        <p188:txBody>
          <a:bodyPr/>
          <a:lstStyle/>
          <a:p>
            <a:r>
              <a:rPr lang="en-CA"/>
              <a:t>Darryl, this one is for you ☺️</a:t>
            </a:r>
          </a:p>
        </p188:txBody>
      </p188:reply>
    </p188:replyLst>
    <p188:txBody>
      <a:bodyPr/>
      <a:lstStyle/>
      <a:p>
        <a:r>
          <a:rPr lang="en-CA"/>
          <a:t>Can we please add in the colours that are associated with the streams (green #c0d242 for community, blue #4dade2 for  competition and yellow #ffce44 for instruction) as shown in the NCCP Brand Guidelines.  Please apply that to all slides</a:t>
        </a:r>
      </a:p>
    </p188:txBody>
  </p188:cm>
  <p188:cm id="{EDF87ABB-40E1-47B0-B1A7-2C9AC8CF941C}" authorId="{96491032-137F-086E-9252-03739156E73F}" status="resolved" created="2025-10-10T15:23:13.559" complete="100000">
    <pc:sldMkLst xmlns:pc="http://schemas.microsoft.com/office/powerpoint/2013/main/command">
      <pc:docMk/>
      <pc:sldMk cId="2675054761" sldId="300"/>
    </pc:sldMkLst>
    <p188:replyLst>
      <p188:reply id="{4C815AE4-FB69-410F-9E5D-B1A3450CDD2B}" authorId="{315E9B01-C4EF-E6C4-C60F-D5CDF8E587D6}" created="2025-10-10T19:30:29.664">
        <p188:txBody>
          <a:bodyPr/>
          <a:lstStyle/>
          <a:p>
            <a:r>
              <a:rPr lang="en-CA"/>
              <a:t>Yes, Darryl, can we make the editable logo a bit more obvious and bigger please?</a:t>
            </a:r>
          </a:p>
        </p188:txBody>
      </p188:reply>
    </p188:replyLst>
    <p188:txBody>
      <a:bodyPr/>
      <a:lstStyle/>
      <a:p>
        <a:r>
          <a:rPr lang="en-CA"/>
          <a:t>Do we need to add in a space for a sport to include their name and perhaps logo?  If so lets add in a clear space where an organization would customize that information</a:t>
        </a:r>
      </a:p>
    </p188:txBody>
  </p188:cm>
  <p188:cm id="{E44AF8CF-F8F5-46A5-939B-96C06D6F4286}" authorId="{96491032-137F-086E-9252-03739156E73F}" status="resolved" created="2025-10-10T15:44:54.380" complete="100000">
    <pc:sldMkLst xmlns:pc="http://schemas.microsoft.com/office/powerpoint/2013/main/command">
      <pc:docMk/>
      <pc:sldMk cId="2675054761" sldId="300"/>
    </pc:sldMkLst>
    <p188:txBody>
      <a:bodyPr/>
      <a:lstStyle/>
      <a:p>
        <a:r>
          <a:rPr lang="en-CA"/>
          <a:t>Remove dash in In-Training across all slides.</a:t>
        </a:r>
      </a:p>
    </p188:txBody>
  </p188:cm>
  <p188:cm id="{CB4A0AC0-D31D-4041-ACBE-3F714BD725B1}" authorId="{AA0F3C9A-0FB3-83AA-67EA-63463D1ABAAF}" status="resolved" created="2025-10-10T17:21:35.455" complete="100000">
    <pc:sldMkLst xmlns:pc="http://schemas.microsoft.com/office/powerpoint/2013/main/command">
      <pc:docMk/>
      <pc:sldMk cId="2675054761" sldId="300"/>
    </pc:sldMkLst>
    <p188:replyLst>
      <p188:reply id="{D8361B79-7C98-474A-92C5-CE32F826C7AC}" authorId="{315E9B01-C4EF-E6C4-C60F-D5CDF8E587D6}" created="2025-10-10T19:34:16.576">
        <p188:txBody>
          <a:bodyPr/>
          <a:lstStyle/>
          <a:p>
            <a:r>
              <a:rPr lang="en-CA"/>
              <a:t>Adding 2 slides, one for each</a:t>
            </a:r>
          </a:p>
        </p188:txBody>
      </p188:reply>
    </p188:replyLst>
    <p188:txBody>
      <a:bodyPr/>
      <a:lstStyle/>
      <a:p>
        <a:r>
          <a:rPr lang="en-CA"/>
          <a:t>Please ensure that the certified status box is compleely removaable. We have very few sports with a certified status for community, and do not guide any new sports to have certfication in community sport.</a:t>
        </a:r>
      </a:p>
    </p188:txBody>
  </p188:cm>
  <p188:cm id="{DAF15727-B783-407A-BA9D-667D0056DCD2}" authorId="{AA0F3C9A-0FB3-83AA-67EA-63463D1ABAAF}" status="resolved" created="2025-10-10T17:22:28.290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675054761" sldId="300"/>
      <ac:spMk id="32" creationId="{97786D1D-F7F3-4422-6BF9-60CF538759AB}"/>
    </ac:deMkLst>
    <p188:txBody>
      <a:bodyPr/>
      <a:lstStyle/>
      <a:p>
        <a:r>
          <a:rPr lang="en-CA"/>
          <a:t>Please ensure space somewhere for the NSO logo</a:t>
        </a:r>
      </a:p>
    </p188:txBody>
  </p188:cm>
  <p188:cm id="{8257363A-7969-4CEB-8872-5518C4CE0C53}" authorId="{AA0F3C9A-0FB3-83AA-67EA-63463D1ABAAF}" status="resolved" created="2025-10-10T17:29:07.936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675054761" sldId="300"/>
      <ac:spMk id="16" creationId="{0BCEC526-FBE6-62D2-1A80-CCD8901A46F6}"/>
      <ac:txMk cp="0" len="1">
        <ac:context len="144" hash="4201803178"/>
      </ac:txMk>
    </ac:txMkLst>
    <p188:pos x="819150" y="231918"/>
    <p188:txBody>
      <a:bodyPr/>
      <a:lstStyle/>
      <a:p>
        <a:r>
          <a:rPr lang="en-CA"/>
          <a:t>Use participants</a:t>
        </a:r>
      </a:p>
    </p188:txBody>
  </p188:cm>
  <p188:cm id="{3D42C50F-8F02-4E2B-8A11-28D1AB02388C}" authorId="{AA0F3C9A-0FB3-83AA-67EA-63463D1ABAAF}" status="resolved" created="2025-10-10T18:52:34.910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675054761" sldId="300"/>
      <ac:spMk id="13" creationId="{242F1936-8F61-CB77-66CD-7EF9FCC76D1C}"/>
      <ac:txMk cp="0">
        <ac:context len="65" hash="1191216879"/>
      </ac:txMk>
    </ac:txMkLst>
    <p188:txBody>
      <a:bodyPr/>
      <a:lstStyle/>
      <a:p>
        <a:r>
          <a:rPr lang="en-CA"/>
          <a:t>Insitead of registration - I would use: more info, or to register. But - most NSOs wil not have registration on their webpages, and some pTCR might, or they direct coaches to the Locker. </a:t>
        </a:r>
      </a:p>
    </p188:txBody>
  </p188:cm>
</p188:cmLst>
</file>

<file path=ppt/comments/modernComment_130_D7EBA2E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39C1C45-C739-4A60-AD44-C844A0257E77}" authorId="{96491032-137F-086E-9252-03739156E73F}" status="resolved" created="2025-10-10T15:20:36.495" complete="100000">
    <pc:sldMkLst xmlns:pc="http://schemas.microsoft.com/office/powerpoint/2013/main/command">
      <pc:docMk/>
      <pc:sldMk cId="3622544110" sldId="304"/>
    </pc:sldMkLst>
    <p188:replyLst>
      <p188:reply id="{846E6D8F-0E23-4938-97A4-46C9C460CB2D}" authorId="{AA0F3C9A-0FB3-83AA-67EA-63463D1ABAAF}" created="2025-10-10T19:02:38.811">
        <p188:txBody>
          <a:bodyPr/>
          <a:lstStyle/>
          <a:p>
            <a:r>
              <a:rPr lang="en-CA"/>
              <a:t>Usually they don’t in their diagrams. Ones with multiple pathways means they have some old retired ones that coaches can still navigate - let’s standarize
</a:t>
            </a:r>
          </a:p>
        </p188:txBody>
      </p188:reply>
    </p188:replyLst>
    <p188:txBody>
      <a:bodyPr/>
      <a:lstStyle/>
      <a:p>
        <a:r>
          <a:rPr lang="en-CA"/>
          <a:t>Something to consider is how do we showcase pathways that have multiple options?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E2240-F969-F249-A475-59D1A9E2D23A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B010C-999B-874C-B2C3-76C93B00F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9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B010C-999B-874C-B2C3-76C93B00F9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59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01">
    <p:bg>
      <p:bgPr>
        <a:solidFill>
          <a:srgbClr val="017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262198" y="1801733"/>
            <a:ext cx="5216540" cy="3039993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67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10">
    <p:bg>
      <p:bgPr>
        <a:solidFill>
          <a:srgbClr val="017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9811658" y="2626729"/>
            <a:ext cx="1770742" cy="2172108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040916" y="2626729"/>
            <a:ext cx="1770742" cy="2172108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270174" y="2626729"/>
            <a:ext cx="1770742" cy="2172108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9530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11">
    <p:bg>
      <p:bgPr>
        <a:solidFill>
          <a:srgbClr val="017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865255" y="1551520"/>
            <a:ext cx="4714329" cy="4811179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03120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12">
    <p:bg>
      <p:bgPr>
        <a:solidFill>
          <a:srgbClr val="017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80573" y="3672114"/>
            <a:ext cx="2046514" cy="1930400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27086" y="3672114"/>
            <a:ext cx="2191657" cy="1930400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18743" y="3672114"/>
            <a:ext cx="2191657" cy="1930400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010400" y="3672114"/>
            <a:ext cx="2191657" cy="1930400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202058" y="3672114"/>
            <a:ext cx="2191657" cy="1930400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0469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13">
    <p:bg>
      <p:bgPr>
        <a:solidFill>
          <a:srgbClr val="017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923314" y="1"/>
            <a:ext cx="5268686" cy="4746172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76095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14">
    <p:bg>
      <p:bgPr>
        <a:solidFill>
          <a:srgbClr val="017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354284" y="3428999"/>
            <a:ext cx="2235201" cy="2748643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50742" y="3428999"/>
            <a:ext cx="2235201" cy="2748643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347199" y="3428999"/>
            <a:ext cx="2235201" cy="2748643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44217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15">
    <p:bg>
      <p:bgPr>
        <a:solidFill>
          <a:srgbClr val="017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45884" y="1175657"/>
            <a:ext cx="4506687" cy="5085443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82173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16">
    <p:bg>
      <p:bgPr>
        <a:solidFill>
          <a:srgbClr val="017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821715" y="0"/>
            <a:ext cx="5370286" cy="6858000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68163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17">
    <p:bg>
      <p:bgPr>
        <a:solidFill>
          <a:srgbClr val="017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59999" y="0"/>
            <a:ext cx="2032001" cy="4223657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42513" y="0"/>
            <a:ext cx="2032001" cy="4223657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139541" y="0"/>
            <a:ext cx="2032001" cy="4223657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03889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18">
    <p:bg>
      <p:bgPr>
        <a:solidFill>
          <a:srgbClr val="017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593157" y="2736262"/>
            <a:ext cx="1801257" cy="3363538"/>
          </a:xfrm>
          <a:prstGeom prst="roundRect">
            <a:avLst>
              <a:gd name="adj" fmla="val 5739"/>
            </a:avLst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155542" y="2736262"/>
            <a:ext cx="1801257" cy="3363538"/>
          </a:xfrm>
          <a:prstGeom prst="roundRect">
            <a:avLst>
              <a:gd name="adj" fmla="val 5739"/>
            </a:avLst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61457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19">
    <p:bg>
      <p:bgPr>
        <a:solidFill>
          <a:srgbClr val="017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129464" y="2376487"/>
            <a:ext cx="4183062" cy="2276475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2568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02">
    <p:bg>
      <p:bgPr>
        <a:solidFill>
          <a:srgbClr val="017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96000" y="3524250"/>
            <a:ext cx="6096000" cy="3333750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20548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20">
    <p:bg>
      <p:bgPr>
        <a:solidFill>
          <a:srgbClr val="017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853720" y="2335911"/>
            <a:ext cx="4019566" cy="2276475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45121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21">
    <p:bg>
      <p:bgPr>
        <a:solidFill>
          <a:srgbClr val="017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1" y="495300"/>
            <a:ext cx="10972800" cy="2933700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94979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22">
    <p:bg>
      <p:bgPr>
        <a:solidFill>
          <a:srgbClr val="017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331200" y="0"/>
            <a:ext cx="3860800" cy="6857999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35538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03">
    <p:bg>
      <p:bgPr>
        <a:solidFill>
          <a:srgbClr val="017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9600" y="3213556"/>
            <a:ext cx="10972800" cy="3149144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5332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04">
    <p:bg>
      <p:bgPr>
        <a:solidFill>
          <a:srgbClr val="017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9600" y="3790950"/>
            <a:ext cx="5314950" cy="2571750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85419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05">
    <p:bg>
      <p:bgPr>
        <a:solidFill>
          <a:srgbClr val="017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9600" y="1449421"/>
            <a:ext cx="2503250" cy="4913279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0874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06">
    <p:bg>
      <p:bgPr>
        <a:solidFill>
          <a:srgbClr val="017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9406646" y="1790319"/>
            <a:ext cx="2175753" cy="4100125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0407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07">
    <p:bg>
      <p:bgPr>
        <a:solidFill>
          <a:srgbClr val="017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132073" y="3898900"/>
            <a:ext cx="2211827" cy="2463800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45673" y="3898900"/>
            <a:ext cx="2211827" cy="2463800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8544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08">
    <p:bg>
      <p:bgPr>
        <a:solidFill>
          <a:srgbClr val="017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2656114" cy="3429000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4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09">
    <p:bg>
      <p:bgPr>
        <a:solidFill>
          <a:srgbClr val="017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792686" y="1273018"/>
            <a:ext cx="4789714" cy="5089681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9361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coach.ca/about-us/our-partners/ptcr-contact-information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sv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hyperlink" Target="https://coach.ca/about-us/our-partners/ptcr-contact-information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microsoft.com/office/2018/10/relationships/comments" Target="../comments/modernComment_130_D7EBA2EE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hyperlink" Target="https://coach.ca/about-us/our-partners/ptcr-contact-information" TargetMode="External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sv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hyperlink" Target="https://thelocker.coach.ca/account/detail?go=advancedcoachingdiploma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www.coach.ca/education-and-training/nccp-advanced-coaching-diplom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coach.ca/about-us/our-partners/ptcr-contact-information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coach.ca/about-us/our-partners/ptcr-contact-information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coach.ca/about-us/our-partners/ptcr-contact-information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oach.ca/about-us/our-partners/ptcr-contact-information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microsoft.com/office/2018/10/relationships/comments" Target="../comments/modernComment_12C_9F7218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oach.ca/about-us/our-partners/ptcr-contact-information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coach.ca/about-us/our-partners/ptcr-contact-informatio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hyperlink" Target="https://coach.ca/about-us/our-partners/ptcr-contact-informatio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D958716-7C8B-8041-05A1-A5947AEDA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3" r="15971"/>
          <a:stretch>
            <a:fillRect/>
          </a:stretch>
        </p:blipFill>
        <p:spPr>
          <a:xfrm>
            <a:off x="0" y="0"/>
            <a:ext cx="6096000" cy="6842232"/>
          </a:xfrm>
          <a:prstGeom prst="rect">
            <a:avLst/>
          </a:prstGeom>
        </p:spPr>
      </p:pic>
      <p:sp>
        <p:nvSpPr>
          <p:cNvPr id="5" name="TextBox 14">
            <a:extLst>
              <a:ext uri="{FF2B5EF4-FFF2-40B4-BE49-F238E27FC236}">
                <a16:creationId xmlns:a16="http://schemas.microsoft.com/office/drawing/2014/main" id="{AF4FF0BE-5602-BF03-72AA-734668A1F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5600" y="3117942"/>
            <a:ext cx="3606799" cy="14907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>
                <a:solidFill>
                  <a:srgbClr val="48535B"/>
                </a:solidFill>
                <a:latin typeface="Encode Sans" pitchFamily="2" charset="77"/>
                <a:cs typeface="Poppins" panose="00000500000000000000" pitchFamily="2" charset="0"/>
              </a:rPr>
              <a:t>Coaching Pathways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49CD1C-3249-3DF3-BA2D-3641CE96D67F}"/>
              </a:ext>
            </a:extLst>
          </p:cNvPr>
          <p:cNvSpPr/>
          <p:nvPr/>
        </p:nvSpPr>
        <p:spPr>
          <a:xfrm>
            <a:off x="8674100" y="4715602"/>
            <a:ext cx="2908300" cy="320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600" spc="40" dirty="0">
                <a:solidFill>
                  <a:srgbClr val="48535B"/>
                </a:solidFill>
                <a:latin typeface="Encode Sans" pitchFamily="2" charset="77"/>
                <a:ea typeface="Inter" panose="020B0502030000000004" pitchFamily="34" charset="0"/>
                <a:cs typeface="Assistant" pitchFamily="2" charset="-79"/>
              </a:rPr>
              <a:t>Template</a:t>
            </a:r>
          </a:p>
        </p:txBody>
      </p:sp>
      <p:pic>
        <p:nvPicPr>
          <p:cNvPr id="3" name="Picture 2" descr="A logo with text overlay&#10;&#10;AI-generated content may be incorrect.">
            <a:extLst>
              <a:ext uri="{FF2B5EF4-FFF2-40B4-BE49-F238E27FC236}">
                <a16:creationId xmlns:a16="http://schemas.microsoft.com/office/drawing/2014/main" id="{CF4788FA-4D34-C542-F0AB-071B8D4CB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897" y="409575"/>
            <a:ext cx="2543503" cy="1119694"/>
          </a:xfrm>
          <a:prstGeom prst="rect">
            <a:avLst/>
          </a:prstGeom>
        </p:spPr>
      </p:pic>
      <p:pic>
        <p:nvPicPr>
          <p:cNvPr id="6" name="Picture 5" descr="A logo with a flame&#10;&#10;AI-generated content may be incorrect.">
            <a:extLst>
              <a:ext uri="{FF2B5EF4-FFF2-40B4-BE49-F238E27FC236}">
                <a16:creationId xmlns:a16="http://schemas.microsoft.com/office/drawing/2014/main" id="{D07A579F-8C14-D74B-A0D9-9AB5615B7E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3" b="31067"/>
          <a:stretch>
            <a:fillRect/>
          </a:stretch>
        </p:blipFill>
        <p:spPr>
          <a:xfrm>
            <a:off x="1" y="638170"/>
            <a:ext cx="1781616" cy="621983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229D059-6D36-9A21-16AF-FDC62EE3B7E1}"/>
              </a:ext>
            </a:extLst>
          </p:cNvPr>
          <p:cNvGrpSpPr/>
          <p:nvPr/>
        </p:nvGrpSpPr>
        <p:grpSpPr>
          <a:xfrm>
            <a:off x="-3572" y="0"/>
            <a:ext cx="12199144" cy="6882354"/>
            <a:chOff x="0" y="0"/>
            <a:chExt cx="12199144" cy="688235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713C429-BE14-D979-02EA-8FA5E693845C}"/>
                </a:ext>
              </a:extLst>
            </p:cNvPr>
            <p:cNvSpPr/>
            <p:nvPr/>
          </p:nvSpPr>
          <p:spPr>
            <a:xfrm>
              <a:off x="0" y="0"/>
              <a:ext cx="12199144" cy="45719"/>
            </a:xfrm>
            <a:prstGeom prst="rect">
              <a:avLst/>
            </a:prstGeom>
            <a:solidFill>
              <a:srgbClr val="F68B1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4D43DA-EE13-E36E-D19D-93665DB96321}"/>
                </a:ext>
              </a:extLst>
            </p:cNvPr>
            <p:cNvSpPr/>
            <p:nvPr/>
          </p:nvSpPr>
          <p:spPr>
            <a:xfrm>
              <a:off x="0" y="6836635"/>
              <a:ext cx="12199144" cy="45719"/>
            </a:xfrm>
            <a:prstGeom prst="rect">
              <a:avLst/>
            </a:prstGeom>
            <a:solidFill>
              <a:srgbClr val="F68B1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D958716-7C8B-8041-05A1-A5947AEDA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4" r="18256"/>
          <a:stretch>
            <a:fillRect/>
          </a:stretch>
        </p:blipFill>
        <p:spPr>
          <a:xfrm>
            <a:off x="0" y="0"/>
            <a:ext cx="6096000" cy="6842232"/>
          </a:xfrm>
          <a:prstGeom prst="rect">
            <a:avLst/>
          </a:prstGeom>
        </p:spPr>
      </p:pic>
      <p:sp>
        <p:nvSpPr>
          <p:cNvPr id="5" name="TextBox 14">
            <a:extLst>
              <a:ext uri="{FF2B5EF4-FFF2-40B4-BE49-F238E27FC236}">
                <a16:creationId xmlns:a16="http://schemas.microsoft.com/office/drawing/2014/main" id="{AF4FF0BE-5602-BF03-72AA-734668A1F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5600" y="2998739"/>
            <a:ext cx="3606799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solidFill>
                  <a:srgbClr val="48535B"/>
                </a:solidFill>
                <a:latin typeface="Encode Sans" pitchFamily="2" charset="77"/>
                <a:cs typeface="Poppins" panose="00000500000000000000" pitchFamily="2" charset="0"/>
              </a:rPr>
              <a:t>Competition</a:t>
            </a:r>
          </a:p>
        </p:txBody>
      </p:sp>
      <p:pic>
        <p:nvPicPr>
          <p:cNvPr id="6" name="Picture 5" descr="A logo with a flame&#10;&#10;AI-generated content may be incorrect.">
            <a:extLst>
              <a:ext uri="{FF2B5EF4-FFF2-40B4-BE49-F238E27FC236}">
                <a16:creationId xmlns:a16="http://schemas.microsoft.com/office/drawing/2014/main" id="{D07A579F-8C14-D74B-A0D9-9AB5615B7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3" b="31067"/>
          <a:stretch>
            <a:fillRect/>
          </a:stretch>
        </p:blipFill>
        <p:spPr>
          <a:xfrm>
            <a:off x="1" y="638170"/>
            <a:ext cx="1781616" cy="621983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229D059-6D36-9A21-16AF-FDC62EE3B7E1}"/>
              </a:ext>
            </a:extLst>
          </p:cNvPr>
          <p:cNvGrpSpPr/>
          <p:nvPr/>
        </p:nvGrpSpPr>
        <p:grpSpPr>
          <a:xfrm>
            <a:off x="-3572" y="0"/>
            <a:ext cx="12199144" cy="6882354"/>
            <a:chOff x="0" y="0"/>
            <a:chExt cx="12199144" cy="6882354"/>
          </a:xfrm>
          <a:solidFill>
            <a:srgbClr val="3DABE3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713C429-BE14-D979-02EA-8FA5E693845C}"/>
                </a:ext>
              </a:extLst>
            </p:cNvPr>
            <p:cNvSpPr/>
            <p:nvPr/>
          </p:nvSpPr>
          <p:spPr>
            <a:xfrm>
              <a:off x="0" y="0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4D43DA-EE13-E36E-D19D-93665DB96321}"/>
                </a:ext>
              </a:extLst>
            </p:cNvPr>
            <p:cNvSpPr/>
            <p:nvPr/>
          </p:nvSpPr>
          <p:spPr>
            <a:xfrm>
              <a:off x="0" y="6836635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6028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2BDD0D-BE1D-EFB0-3992-8B53B46E0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9BC217CB-58D3-B421-DDA0-32B62DD40FB8}"/>
              </a:ext>
            </a:extLst>
          </p:cNvPr>
          <p:cNvGrpSpPr/>
          <p:nvPr/>
        </p:nvGrpSpPr>
        <p:grpSpPr>
          <a:xfrm>
            <a:off x="3695309" y="3941064"/>
            <a:ext cx="7872804" cy="2386584"/>
            <a:chOff x="3695309" y="3941064"/>
            <a:chExt cx="7872804" cy="2386584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6756810D-FF1E-337A-6C61-49E2054075F5}"/>
                </a:ext>
              </a:extLst>
            </p:cNvPr>
            <p:cNvSpPr/>
            <p:nvPr/>
          </p:nvSpPr>
          <p:spPr>
            <a:xfrm>
              <a:off x="3695309" y="3941064"/>
              <a:ext cx="7872804" cy="2386584"/>
            </a:xfrm>
            <a:prstGeom prst="roundRect">
              <a:avLst>
                <a:gd name="adj" fmla="val 3823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 descr="A logo with text overlay&#10;&#10;AI-generated content may be incorrect.">
              <a:extLst>
                <a:ext uri="{FF2B5EF4-FFF2-40B4-BE49-F238E27FC236}">
                  <a16:creationId xmlns:a16="http://schemas.microsoft.com/office/drawing/2014/main" id="{A047FA1C-D17D-BC9C-57C5-0606B613F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3662" y="5483861"/>
              <a:ext cx="1478149" cy="650707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DA5852F-7BF6-65DE-8103-571D389C7CB2}"/>
                </a:ext>
              </a:extLst>
            </p:cNvPr>
            <p:cNvSpPr/>
            <p:nvPr/>
          </p:nvSpPr>
          <p:spPr>
            <a:xfrm>
              <a:off x="4004753" y="4141369"/>
              <a:ext cx="1962414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48535B"/>
                  </a:solidFill>
                  <a:latin typeface="Encode Sans" pitchFamily="2" charset="77"/>
                </a:rPr>
                <a:t>Maintenance of Certification</a:t>
              </a:r>
            </a:p>
            <a:p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20 professional development points every 20 years.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35CDDAB-A7E4-34DC-DB8C-07C0B877BA22}"/>
                </a:ext>
              </a:extLst>
            </p:cNvPr>
            <p:cNvSpPr/>
            <p:nvPr/>
          </p:nvSpPr>
          <p:spPr>
            <a:xfrm>
              <a:off x="9027643" y="4017091"/>
              <a:ext cx="2356102" cy="95410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48535B"/>
                  </a:solidFill>
                  <a:latin typeface="Encode Sans" pitchFamily="2" charset="77"/>
                </a:rPr>
                <a:t>Available Multi-Sport Modules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Emergency Action Plan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Basic Mental Skills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Sport Nutrition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Planning a Practice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Teaching and Learning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08D16B2-4203-E2CC-2AAE-9826963B9B3F}"/>
                </a:ext>
              </a:extLst>
            </p:cNvPr>
            <p:cNvSpPr/>
            <p:nvPr/>
          </p:nvSpPr>
          <p:spPr>
            <a:xfrm>
              <a:off x="6747939" y="4141369"/>
              <a:ext cx="1850127" cy="187743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en-US" sz="1200" b="1" dirty="0">
                  <a:solidFill>
                    <a:srgbClr val="48535B"/>
                  </a:solidFill>
                  <a:latin typeface="Encode Sans" pitchFamily="2" charset="77"/>
                </a:rPr>
                <a:t>To register:</a:t>
              </a:r>
            </a:p>
            <a:p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Link to registration to sport-specific training</a:t>
              </a:r>
            </a:p>
            <a:p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&lt;</a:t>
              </a:r>
              <a:r>
                <a:rPr lang="en-US" sz="1000" dirty="0" err="1">
                  <a:solidFill>
                    <a:srgbClr val="48535B"/>
                  </a:solidFill>
                  <a:latin typeface="Encode Sans" pitchFamily="2" charset="77"/>
                </a:rPr>
                <a:t>InsertNSO</a:t>
              </a: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&gt;</a:t>
              </a:r>
            </a:p>
            <a:p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&lt;</a:t>
              </a:r>
              <a:r>
                <a:rPr lang="en-US" sz="1000" dirty="0" err="1">
                  <a:solidFill>
                    <a:srgbClr val="48535B"/>
                  </a:solidFill>
                  <a:latin typeface="Encode Sans" pitchFamily="2" charset="77"/>
                </a:rPr>
                <a:t>InsertPTSO</a:t>
              </a: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&gt;</a:t>
              </a:r>
            </a:p>
            <a:p>
              <a:endParaRPr lang="en-US" sz="1000" dirty="0">
                <a:solidFill>
                  <a:srgbClr val="48535B"/>
                </a:solidFill>
                <a:latin typeface="Encode Sans" pitchFamily="2" charset="77"/>
              </a:endParaRPr>
            </a:p>
            <a:p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Link to registration to multi-sport training</a:t>
              </a:r>
            </a:p>
            <a:p>
              <a:r>
                <a:rPr lang="en-US" sz="1000" u="sng" dirty="0">
                  <a:solidFill>
                    <a:srgbClr val="D32027"/>
                  </a:solidFill>
                  <a:latin typeface="Encode Sans" pitchFamily="2" charset="77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PTCRs</a:t>
              </a:r>
              <a:endParaRPr lang="en-US" sz="1000" u="sng" dirty="0">
                <a:solidFill>
                  <a:srgbClr val="D32027"/>
                </a:solidFill>
                <a:latin typeface="Encode Sans" pitchFamily="2" charset="77"/>
              </a:endParaRPr>
            </a:p>
            <a:p>
              <a:endParaRPr lang="en-US" sz="1000" dirty="0">
                <a:solidFill>
                  <a:srgbClr val="48535B"/>
                </a:solidFill>
                <a:latin typeface="Encode Sans" pitchFamily="2" charset="77"/>
              </a:endParaRPr>
            </a:p>
            <a:p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Evaluation Registration</a:t>
              </a:r>
            </a:p>
            <a:p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Link to registration</a:t>
              </a:r>
            </a:p>
          </p:txBody>
        </p:sp>
      </p:grpSp>
      <p:pic>
        <p:nvPicPr>
          <p:cNvPr id="17" name="Picture 16" descr="A logo with a flame&#10;&#10;AI-generated content may be incorrect.">
            <a:extLst>
              <a:ext uri="{FF2B5EF4-FFF2-40B4-BE49-F238E27FC236}">
                <a16:creationId xmlns:a16="http://schemas.microsoft.com/office/drawing/2014/main" id="{B0A0F0ED-5D1F-B04C-B919-8DBC7C2C3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05" r="44378" b="31067"/>
          <a:stretch>
            <a:fillRect/>
          </a:stretch>
        </p:blipFill>
        <p:spPr>
          <a:xfrm>
            <a:off x="11171583" y="3270664"/>
            <a:ext cx="1027561" cy="358733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5E86F47-191F-F172-C423-4F5C0577193D}"/>
              </a:ext>
            </a:extLst>
          </p:cNvPr>
          <p:cNvGrpSpPr/>
          <p:nvPr/>
        </p:nvGrpSpPr>
        <p:grpSpPr>
          <a:xfrm>
            <a:off x="0" y="0"/>
            <a:ext cx="3352800" cy="6858495"/>
            <a:chOff x="0" y="0"/>
            <a:chExt cx="3352800" cy="685849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098EAEF-80F6-B6F4-E342-152DDABBC748}"/>
                </a:ext>
              </a:extLst>
            </p:cNvPr>
            <p:cNvSpPr/>
            <p:nvPr/>
          </p:nvSpPr>
          <p:spPr>
            <a:xfrm flipH="1">
              <a:off x="0" y="0"/>
              <a:ext cx="3352800" cy="6858495"/>
            </a:xfrm>
            <a:prstGeom prst="rect">
              <a:avLst/>
            </a:prstGeom>
            <a:solidFill>
              <a:srgbClr val="3DAB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14">
              <a:extLst>
                <a:ext uri="{FF2B5EF4-FFF2-40B4-BE49-F238E27FC236}">
                  <a16:creationId xmlns:a16="http://schemas.microsoft.com/office/drawing/2014/main" id="{2F271BD8-BF03-65DE-1C68-B8D1E32D71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951" y="469169"/>
              <a:ext cx="2317403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latin typeface="Encode Sans" pitchFamily="2" charset="77"/>
                  <a:cs typeface="Poppins" panose="00000500000000000000" pitchFamily="2" charset="0"/>
                </a:rPr>
                <a:t>NCCP Competition - Introduction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46E2D5D-4D0C-63FE-BE1B-603DA2710962}"/>
                </a:ext>
              </a:extLst>
            </p:cNvPr>
            <p:cNvSpPr/>
            <p:nvPr/>
          </p:nvSpPr>
          <p:spPr>
            <a:xfrm>
              <a:off x="609600" y="3435207"/>
              <a:ext cx="1850796" cy="166199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>
                  <a:latin typeface="Encode Sans" pitchFamily="2" charset="77"/>
                </a:rPr>
                <a:t>ATHLETES AGED</a:t>
              </a:r>
              <a:r>
                <a:rPr lang="en-US" sz="1200" dirty="0">
                  <a:latin typeface="Encode Sans" pitchFamily="2" charset="77"/>
                </a:rPr>
                <a:t>: </a:t>
              </a:r>
            </a:p>
            <a:p>
              <a:r>
                <a:rPr lang="en-US" sz="1200" dirty="0">
                  <a:latin typeface="Encode Sans" pitchFamily="2" charset="77"/>
                </a:rPr>
                <a:t>8-14</a:t>
              </a:r>
            </a:p>
            <a:p>
              <a:endParaRPr lang="en-US" sz="1200" dirty="0">
                <a:latin typeface="Encode Sans" pitchFamily="2" charset="77"/>
              </a:endParaRPr>
            </a:p>
            <a:p>
              <a:r>
                <a:rPr lang="en-US" sz="1200" b="1" dirty="0">
                  <a:latin typeface="Encode Sans" pitchFamily="2" charset="77"/>
                </a:rPr>
                <a:t>LTD STAGE(S)</a:t>
              </a:r>
              <a:r>
                <a:rPr lang="en-US" sz="1200" dirty="0">
                  <a:latin typeface="Encode Sans" pitchFamily="2" charset="77"/>
                </a:rPr>
                <a:t>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Encode Sans" pitchFamily="2" charset="77"/>
                </a:rPr>
                <a:t>Learn to Train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Encode Sans" pitchFamily="2" charset="77"/>
                </a:rPr>
                <a:t>Train to Train</a:t>
              </a:r>
            </a:p>
            <a:p>
              <a:endParaRPr lang="en-US" sz="1200" dirty="0">
                <a:latin typeface="Encode Sans" pitchFamily="2" charset="77"/>
              </a:endParaRPr>
            </a:p>
            <a:p>
              <a:r>
                <a:rPr lang="en-US" sz="1200" b="1" dirty="0">
                  <a:latin typeface="Encode Sans" pitchFamily="2" charset="77"/>
                </a:rPr>
                <a:t>SPORT ENVIRONMENT</a:t>
              </a:r>
              <a:endParaRPr lang="en-US" sz="1200" dirty="0">
                <a:latin typeface="Encode Sans" pitchFamily="2" charset="77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Encode Sans" pitchFamily="2" charset="77"/>
                </a:rPr>
                <a:t>School sports (example)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EEBCE17-A719-33D2-F8AA-CB2C3FACEFC4}"/>
              </a:ext>
            </a:extLst>
          </p:cNvPr>
          <p:cNvGrpSpPr/>
          <p:nvPr/>
        </p:nvGrpSpPr>
        <p:grpSpPr>
          <a:xfrm>
            <a:off x="9056587" y="501761"/>
            <a:ext cx="2712392" cy="3291840"/>
            <a:chOff x="9056587" y="501761"/>
            <a:chExt cx="2712392" cy="3291840"/>
          </a:xfrm>
        </p:grpSpPr>
        <p:sp>
          <p:nvSpPr>
            <p:cNvPr id="36" name="TextBox 14">
              <a:extLst>
                <a:ext uri="{FF2B5EF4-FFF2-40B4-BE49-F238E27FC236}">
                  <a16:creationId xmlns:a16="http://schemas.microsoft.com/office/drawing/2014/main" id="{0D2B7C15-850D-0C26-9FD3-E5E639D992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56496" y="1541396"/>
              <a:ext cx="251248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>
                  <a:solidFill>
                    <a:srgbClr val="3DABE3"/>
                  </a:solidFill>
                  <a:latin typeface="Encode Sans" pitchFamily="2" charset="77"/>
                  <a:cs typeface="Poppins" panose="00000500000000000000" pitchFamily="2" charset="0"/>
                </a:rPr>
                <a:t>CERTIFIED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267F5C0-94AB-6C76-2136-7234F27F1988}"/>
                </a:ext>
              </a:extLst>
            </p:cNvPr>
            <p:cNvSpPr/>
            <p:nvPr/>
          </p:nvSpPr>
          <p:spPr>
            <a:xfrm>
              <a:off x="9256497" y="2036475"/>
              <a:ext cx="2194867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48535B"/>
                  </a:solidFill>
                  <a:latin typeface="Encode Sans" pitchFamily="2" charset="77"/>
                </a:rPr>
                <a:t>EVALUATION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Make Ethical Decisions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Portfolio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Training/Competition Observation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3028BA8B-4A6E-FCCB-1268-3346F51BF324}"/>
                </a:ext>
              </a:extLst>
            </p:cNvPr>
            <p:cNvSpPr/>
            <p:nvPr/>
          </p:nvSpPr>
          <p:spPr>
            <a:xfrm>
              <a:off x="9056587" y="501761"/>
              <a:ext cx="2511526" cy="3291840"/>
            </a:xfrm>
            <a:prstGeom prst="roundRect">
              <a:avLst>
                <a:gd name="adj" fmla="val 5541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9DCE599-BF7D-A93D-EF1A-6CC379162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49552" y="553059"/>
              <a:ext cx="760606" cy="739479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52B9EB-6E4C-A087-CAFE-69534430B182}"/>
              </a:ext>
            </a:extLst>
          </p:cNvPr>
          <p:cNvGrpSpPr/>
          <p:nvPr/>
        </p:nvGrpSpPr>
        <p:grpSpPr>
          <a:xfrm>
            <a:off x="6371603" y="501761"/>
            <a:ext cx="2617572" cy="3291840"/>
            <a:chOff x="6371603" y="501761"/>
            <a:chExt cx="2617572" cy="3291840"/>
          </a:xfrm>
        </p:grpSpPr>
        <p:sp>
          <p:nvSpPr>
            <p:cNvPr id="34" name="TextBox 14">
              <a:extLst>
                <a:ext uri="{FF2B5EF4-FFF2-40B4-BE49-F238E27FC236}">
                  <a16:creationId xmlns:a16="http://schemas.microsoft.com/office/drawing/2014/main" id="{0E29D1FA-CE9B-53AB-565D-C7183E07BB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5200" y="1541396"/>
              <a:ext cx="245397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3DABE3"/>
                  </a:solidFill>
                  <a:latin typeface="Encode Sans" pitchFamily="2" charset="77"/>
                  <a:cs typeface="Poppins" panose="00000500000000000000" pitchFamily="2" charset="0"/>
                </a:rPr>
                <a:t>TRAINED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2977373-AD2F-4D6C-E40E-178B3CA9F2C0}"/>
                </a:ext>
              </a:extLst>
            </p:cNvPr>
            <p:cNvSpPr/>
            <p:nvPr/>
          </p:nvSpPr>
          <p:spPr>
            <a:xfrm>
              <a:off x="6535200" y="2036475"/>
              <a:ext cx="2289290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48535B"/>
                  </a:solidFill>
                  <a:latin typeface="Encode Sans" pitchFamily="2" charset="77"/>
                </a:rPr>
                <a:t>REQUIRED NCCP MODULES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Make Ethical Decisions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example 1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example 2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DDF6E6DD-20AD-4EEC-EE64-93E76E6D19E6}"/>
                </a:ext>
              </a:extLst>
            </p:cNvPr>
            <p:cNvSpPr/>
            <p:nvPr/>
          </p:nvSpPr>
          <p:spPr>
            <a:xfrm>
              <a:off x="6371603" y="501761"/>
              <a:ext cx="2511526" cy="3291840"/>
            </a:xfrm>
            <a:prstGeom prst="roundRect">
              <a:avLst>
                <a:gd name="adj" fmla="val 5541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04152E1-1EEB-BDFD-D9D9-7029BB3A3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68388" y="553059"/>
              <a:ext cx="760606" cy="739479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219E60-4421-CEDC-89BB-7BBB803E1132}"/>
              </a:ext>
            </a:extLst>
          </p:cNvPr>
          <p:cNvGrpSpPr/>
          <p:nvPr/>
        </p:nvGrpSpPr>
        <p:grpSpPr>
          <a:xfrm>
            <a:off x="3695309" y="501761"/>
            <a:ext cx="2724701" cy="3291840"/>
            <a:chOff x="3695309" y="501761"/>
            <a:chExt cx="2724701" cy="3291840"/>
          </a:xfrm>
        </p:grpSpPr>
        <p:sp>
          <p:nvSpPr>
            <p:cNvPr id="31" name="TextBox 14">
              <a:extLst>
                <a:ext uri="{FF2B5EF4-FFF2-40B4-BE49-F238E27FC236}">
                  <a16:creationId xmlns:a16="http://schemas.microsoft.com/office/drawing/2014/main" id="{7C7ADB86-03D8-E4FF-FEEB-D02EA26889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6038" y="1541396"/>
              <a:ext cx="2453972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3DABE3"/>
                  </a:solidFill>
                  <a:latin typeface="Encode Sans" pitchFamily="2" charset="77"/>
                  <a:cs typeface="Poppins" panose="00000500000000000000" pitchFamily="2" charset="0"/>
                </a:rPr>
                <a:t>IN TRAINING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F833076-156E-A25C-DD0C-7F7B6BF60AEE}"/>
                </a:ext>
              </a:extLst>
            </p:cNvPr>
            <p:cNvSpPr/>
            <p:nvPr/>
          </p:nvSpPr>
          <p:spPr>
            <a:xfrm>
              <a:off x="3966036" y="2036475"/>
              <a:ext cx="2240799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48535B"/>
                  </a:solidFill>
                  <a:latin typeface="Encode Sans" pitchFamily="2" charset="77"/>
                </a:rPr>
                <a:t>REQUIRED NCCP WORKSHOP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Name of the workshop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Name of the workshop 2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BBB68B1E-5ACA-C738-9597-B73C47FD7581}"/>
                </a:ext>
              </a:extLst>
            </p:cNvPr>
            <p:cNvSpPr/>
            <p:nvPr/>
          </p:nvSpPr>
          <p:spPr>
            <a:xfrm>
              <a:off x="3695309" y="501761"/>
              <a:ext cx="2511526" cy="3291840"/>
            </a:xfrm>
            <a:prstGeom prst="roundRect">
              <a:avLst>
                <a:gd name="adj" fmla="val 5541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E602A37-A654-E49A-2CFB-8ED92B1FB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0891" y="553059"/>
              <a:ext cx="760606" cy="739479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52E9F18-F2C1-5A28-FB93-37F534C35DE2}"/>
              </a:ext>
            </a:extLst>
          </p:cNvPr>
          <p:cNvGrpSpPr/>
          <p:nvPr/>
        </p:nvGrpSpPr>
        <p:grpSpPr>
          <a:xfrm>
            <a:off x="10777696" y="0"/>
            <a:ext cx="1157008" cy="1309297"/>
            <a:chOff x="10777696" y="0"/>
            <a:chExt cx="1157008" cy="1309297"/>
          </a:xfrm>
        </p:grpSpPr>
        <p:sp>
          <p:nvSpPr>
            <p:cNvPr id="3" name="Round Same Side Corner Rectangle 2">
              <a:extLst>
                <a:ext uri="{FF2B5EF4-FFF2-40B4-BE49-F238E27FC236}">
                  <a16:creationId xmlns:a16="http://schemas.microsoft.com/office/drawing/2014/main" id="{ADC9DE61-8D9F-1BB4-3093-8816DD1FD69F}"/>
                </a:ext>
              </a:extLst>
            </p:cNvPr>
            <p:cNvSpPr/>
            <p:nvPr/>
          </p:nvSpPr>
          <p:spPr>
            <a:xfrm rot="10800000">
              <a:off x="10777696" y="0"/>
              <a:ext cx="1157008" cy="1309297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rgbClr val="3DABE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14">
              <a:extLst>
                <a:ext uri="{FF2B5EF4-FFF2-40B4-BE49-F238E27FC236}">
                  <a16:creationId xmlns:a16="http://schemas.microsoft.com/office/drawing/2014/main" id="{E3117B5B-D271-CDF9-4264-577557D0A2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77696" y="826781"/>
              <a:ext cx="1157008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rgbClr val="48535B"/>
                  </a:solidFill>
                  <a:latin typeface="Encode Sans" pitchFamily="2" charset="77"/>
                  <a:cs typeface="Poppins" panose="00000500000000000000" pitchFamily="2" charset="0"/>
                </a:rPr>
                <a:t>&lt;</a:t>
              </a:r>
              <a:r>
                <a:rPr lang="en-US" sz="1200" b="1" kern="0" dirty="0" err="1">
                  <a:solidFill>
                    <a:srgbClr val="48535B"/>
                  </a:solidFill>
                  <a:latin typeface="Encode Sans" pitchFamily="2" charset="77"/>
                  <a:cs typeface="Poppins" panose="00000500000000000000" pitchFamily="2" charset="0"/>
                </a:rPr>
                <a:t>InsertNSO</a:t>
              </a:r>
              <a:r>
                <a:rPr lang="en-US" sz="1200" b="1" kern="0" dirty="0">
                  <a:solidFill>
                    <a:srgbClr val="48535B"/>
                  </a:solidFill>
                  <a:latin typeface="Encode Sans" pitchFamily="2" charset="77"/>
                  <a:cs typeface="Poppins" panose="00000500000000000000" pitchFamily="2" charset="0"/>
                </a:rPr>
                <a:t>&gt; </a:t>
              </a:r>
            </a:p>
          </p:txBody>
        </p:sp>
        <p:pic>
          <p:nvPicPr>
            <p:cNvPr id="21" name="Picture 20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549CECAD-364C-5E34-4FD8-748A95D54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3947" y="150285"/>
              <a:ext cx="584506" cy="584506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4CE8150-288E-1AD5-905A-B2C4F750175B}"/>
              </a:ext>
            </a:extLst>
          </p:cNvPr>
          <p:cNvGrpSpPr/>
          <p:nvPr/>
        </p:nvGrpSpPr>
        <p:grpSpPr>
          <a:xfrm>
            <a:off x="-3573" y="-14992"/>
            <a:ext cx="12199144" cy="6882354"/>
            <a:chOff x="0" y="0"/>
            <a:chExt cx="12199144" cy="6882354"/>
          </a:xfrm>
          <a:solidFill>
            <a:srgbClr val="48535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F26B7D1-41C9-E9F6-6541-F9394641E3F2}"/>
                </a:ext>
              </a:extLst>
            </p:cNvPr>
            <p:cNvSpPr/>
            <p:nvPr/>
          </p:nvSpPr>
          <p:spPr>
            <a:xfrm>
              <a:off x="0" y="0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D35816-2071-7B31-5C8F-F5FAE040BA04}"/>
                </a:ext>
              </a:extLst>
            </p:cNvPr>
            <p:cNvSpPr/>
            <p:nvPr/>
          </p:nvSpPr>
          <p:spPr>
            <a:xfrm>
              <a:off x="0" y="6836635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5776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668C2C-C252-B0C9-963A-5B811C5FE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ECF0EB2C-48AB-6511-5E58-F6FCACEFBBD4}"/>
              </a:ext>
            </a:extLst>
          </p:cNvPr>
          <p:cNvGrpSpPr/>
          <p:nvPr/>
        </p:nvGrpSpPr>
        <p:grpSpPr>
          <a:xfrm>
            <a:off x="10047793" y="1714644"/>
            <a:ext cx="2247580" cy="2908117"/>
            <a:chOff x="10047793" y="1714644"/>
            <a:chExt cx="2247580" cy="2908117"/>
          </a:xfrm>
        </p:grpSpPr>
        <p:sp>
          <p:nvSpPr>
            <p:cNvPr id="24" name="Rounded Rectangle 25">
              <a:extLst>
                <a:ext uri="{FF2B5EF4-FFF2-40B4-BE49-F238E27FC236}">
                  <a16:creationId xmlns:a16="http://schemas.microsoft.com/office/drawing/2014/main" id="{4BA1A2A2-B8DC-EA71-0995-AE21C14B36B4}"/>
                </a:ext>
              </a:extLst>
            </p:cNvPr>
            <p:cNvSpPr/>
            <p:nvPr/>
          </p:nvSpPr>
          <p:spPr>
            <a:xfrm>
              <a:off x="10047793" y="1714644"/>
              <a:ext cx="2046713" cy="2908117"/>
            </a:xfrm>
            <a:prstGeom prst="roundRect">
              <a:avLst>
                <a:gd name="adj" fmla="val 5541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A241AA4A-871B-4413-1C40-692085546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47880" y="2390566"/>
              <a:ext cx="204749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3DABE3"/>
                  </a:solidFill>
                  <a:latin typeface="Encode Sans" pitchFamily="2" charset="77"/>
                  <a:cs typeface="Poppins" panose="00000500000000000000" pitchFamily="2" charset="0"/>
                </a:rPr>
                <a:t>ADVANCED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7977E7D-1FFC-2BFC-4B78-00DE965E8799}"/>
                </a:ext>
              </a:extLst>
            </p:cNvPr>
            <p:cNvSpPr/>
            <p:nvPr/>
          </p:nvSpPr>
          <p:spPr>
            <a:xfrm>
              <a:off x="10189099" y="2686022"/>
              <a:ext cx="1788659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228600" indent="-228600">
                <a:buFont typeface="+mj-lt"/>
                <a:buAutoNum type="arabicPeriod"/>
              </a:pPr>
              <a:r>
                <a:rPr lang="en-US" sz="1200" dirty="0">
                  <a:solidFill>
                    <a:srgbClr val="48535B"/>
                  </a:solidFill>
                  <a:latin typeface="Encode Sans" pitchFamily="2" charset="77"/>
                </a:rPr>
                <a:t>Additional requirements</a:t>
              </a:r>
            </a:p>
          </p:txBody>
        </p:sp>
        <p:pic>
          <p:nvPicPr>
            <p:cNvPr id="47" name="Graphic 46" descr="Arrow: Counter-clockwise curve outline">
              <a:extLst>
                <a:ext uri="{FF2B5EF4-FFF2-40B4-BE49-F238E27FC236}">
                  <a16:creationId xmlns:a16="http://schemas.microsoft.com/office/drawing/2014/main" id="{395B6C53-C07F-C6BE-5A88-AB11D4373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10080522" y="1791228"/>
              <a:ext cx="820815" cy="519875"/>
            </a:xfrm>
            <a:prstGeom prst="rect">
              <a:avLst/>
            </a:prstGeom>
          </p:spPr>
        </p:pic>
      </p:grpSp>
      <p:pic>
        <p:nvPicPr>
          <p:cNvPr id="17" name="Picture 16" descr="A logo with a flame&#10;&#10;AI-generated content may be incorrect.">
            <a:extLst>
              <a:ext uri="{FF2B5EF4-FFF2-40B4-BE49-F238E27FC236}">
                <a16:creationId xmlns:a16="http://schemas.microsoft.com/office/drawing/2014/main" id="{E25A8FBB-A01F-4F3E-9BA1-15D69462B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05" r="44378" b="31067"/>
          <a:stretch>
            <a:fillRect/>
          </a:stretch>
        </p:blipFill>
        <p:spPr>
          <a:xfrm>
            <a:off x="11171583" y="3270664"/>
            <a:ext cx="1027561" cy="358733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7C27077-2AEA-2CC4-CAB5-A829CA60947B}"/>
              </a:ext>
            </a:extLst>
          </p:cNvPr>
          <p:cNvGrpSpPr/>
          <p:nvPr/>
        </p:nvGrpSpPr>
        <p:grpSpPr>
          <a:xfrm>
            <a:off x="10777696" y="0"/>
            <a:ext cx="1157008" cy="1309297"/>
            <a:chOff x="10777696" y="0"/>
            <a:chExt cx="1157008" cy="1309297"/>
          </a:xfrm>
        </p:grpSpPr>
        <p:sp>
          <p:nvSpPr>
            <p:cNvPr id="3" name="Round Same Side Corner Rectangle 2">
              <a:extLst>
                <a:ext uri="{FF2B5EF4-FFF2-40B4-BE49-F238E27FC236}">
                  <a16:creationId xmlns:a16="http://schemas.microsoft.com/office/drawing/2014/main" id="{655CBBBB-D6CA-7661-3C15-8C4369F1A198}"/>
                </a:ext>
              </a:extLst>
            </p:cNvPr>
            <p:cNvSpPr/>
            <p:nvPr/>
          </p:nvSpPr>
          <p:spPr>
            <a:xfrm rot="10800000">
              <a:off x="10777696" y="0"/>
              <a:ext cx="1157008" cy="1309297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rgbClr val="3DABE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14">
              <a:extLst>
                <a:ext uri="{FF2B5EF4-FFF2-40B4-BE49-F238E27FC236}">
                  <a16:creationId xmlns:a16="http://schemas.microsoft.com/office/drawing/2014/main" id="{A6156EE7-B133-3ABB-FF06-3CED1D4279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77696" y="826781"/>
              <a:ext cx="1157008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rgbClr val="48535B"/>
                  </a:solidFill>
                  <a:latin typeface="Encode Sans" pitchFamily="2" charset="77"/>
                  <a:cs typeface="Poppins" panose="00000500000000000000" pitchFamily="2" charset="0"/>
                </a:rPr>
                <a:t>&lt;</a:t>
              </a:r>
              <a:r>
                <a:rPr lang="en-US" sz="1200" b="1" kern="0" dirty="0" err="1">
                  <a:solidFill>
                    <a:srgbClr val="48535B"/>
                  </a:solidFill>
                  <a:latin typeface="Encode Sans" pitchFamily="2" charset="77"/>
                  <a:cs typeface="Poppins" panose="00000500000000000000" pitchFamily="2" charset="0"/>
                </a:rPr>
                <a:t>InsertNSO</a:t>
              </a:r>
              <a:r>
                <a:rPr lang="en-US" sz="1200" b="1" kern="0" dirty="0">
                  <a:solidFill>
                    <a:srgbClr val="48535B"/>
                  </a:solidFill>
                  <a:latin typeface="Encode Sans" pitchFamily="2" charset="77"/>
                  <a:cs typeface="Poppins" panose="00000500000000000000" pitchFamily="2" charset="0"/>
                </a:rPr>
                <a:t>&gt; </a:t>
              </a:r>
            </a:p>
          </p:txBody>
        </p:sp>
        <p:pic>
          <p:nvPicPr>
            <p:cNvPr id="21" name="Picture 20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C300EBE1-ECBB-AEE5-5CDB-42F9DC062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3947" y="150285"/>
              <a:ext cx="584506" cy="584506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119E0A9-5964-C239-42C7-A91205C2948A}"/>
              </a:ext>
            </a:extLst>
          </p:cNvPr>
          <p:cNvGrpSpPr/>
          <p:nvPr/>
        </p:nvGrpSpPr>
        <p:grpSpPr>
          <a:xfrm>
            <a:off x="-3573" y="-14992"/>
            <a:ext cx="12199144" cy="6882354"/>
            <a:chOff x="0" y="0"/>
            <a:chExt cx="12199144" cy="6882354"/>
          </a:xfrm>
          <a:solidFill>
            <a:srgbClr val="48535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55F9EEF-D641-3675-9170-0747F157B393}"/>
                </a:ext>
              </a:extLst>
            </p:cNvPr>
            <p:cNvSpPr/>
            <p:nvPr/>
          </p:nvSpPr>
          <p:spPr>
            <a:xfrm>
              <a:off x="0" y="0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160435C-A706-C387-87BB-92B63E1EEEC0}"/>
                </a:ext>
              </a:extLst>
            </p:cNvPr>
            <p:cNvSpPr/>
            <p:nvPr/>
          </p:nvSpPr>
          <p:spPr>
            <a:xfrm>
              <a:off x="0" y="6836635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4">
            <a:extLst>
              <a:ext uri="{FF2B5EF4-FFF2-40B4-BE49-F238E27FC236}">
                <a16:creationId xmlns:a16="http://schemas.microsoft.com/office/drawing/2014/main" id="{2298B98B-9093-3916-DC62-9DF5E4768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821" y="2587165"/>
            <a:ext cx="1999811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3DABE3"/>
                </a:solidFill>
                <a:latin typeface="Encode Sans" pitchFamily="2" charset="77"/>
                <a:cs typeface="Poppins" panose="00000500000000000000" pitchFamily="2" charset="0"/>
              </a:rPr>
              <a:t>IN TRAINING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CEB465-1E3A-87F8-F24E-04D05196EE1B}"/>
              </a:ext>
            </a:extLst>
          </p:cNvPr>
          <p:cNvSpPr/>
          <p:nvPr/>
        </p:nvSpPr>
        <p:spPr>
          <a:xfrm>
            <a:off x="3607821" y="2999644"/>
            <a:ext cx="177181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48535B"/>
                </a:solidFill>
                <a:latin typeface="Encode Sans" pitchFamily="2" charset="77"/>
              </a:rPr>
              <a:t>REQUIRED NCCP WORKSHOP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Name of the workshop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Name of the workshop 2</a:t>
            </a:r>
          </a:p>
        </p:txBody>
      </p:sp>
      <p:sp>
        <p:nvSpPr>
          <p:cNvPr id="20" name="Rounded Rectangle 10">
            <a:extLst>
              <a:ext uri="{FF2B5EF4-FFF2-40B4-BE49-F238E27FC236}">
                <a16:creationId xmlns:a16="http://schemas.microsoft.com/office/drawing/2014/main" id="{5E6AD22D-7188-6411-7EAB-4F8884197B88}"/>
              </a:ext>
            </a:extLst>
          </p:cNvPr>
          <p:cNvSpPr/>
          <p:nvPr/>
        </p:nvSpPr>
        <p:spPr>
          <a:xfrm>
            <a:off x="3431553" y="1714644"/>
            <a:ext cx="2046713" cy="2889113"/>
          </a:xfrm>
          <a:prstGeom prst="roundRect">
            <a:avLst>
              <a:gd name="adj" fmla="val 5541"/>
            </a:avLst>
          </a:prstGeom>
          <a:noFill/>
          <a:ln>
            <a:solidFill>
              <a:srgbClr val="4853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14">
            <a:extLst>
              <a:ext uri="{FF2B5EF4-FFF2-40B4-BE49-F238E27FC236}">
                <a16:creationId xmlns:a16="http://schemas.microsoft.com/office/drawing/2014/main" id="{9B2D8C18-5138-2E5E-DF56-00B07AC9B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8303" y="2390566"/>
            <a:ext cx="2047493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3DABE3"/>
                </a:solidFill>
                <a:latin typeface="Encode Sans" pitchFamily="2" charset="77"/>
                <a:cs typeface="Poppins" panose="00000500000000000000" pitchFamily="2" charset="0"/>
              </a:rPr>
              <a:t>CERTIFIED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1CDE293-9356-9287-B64A-88AC95E5C12D}"/>
              </a:ext>
            </a:extLst>
          </p:cNvPr>
          <p:cNvSpPr/>
          <p:nvPr/>
        </p:nvSpPr>
        <p:spPr>
          <a:xfrm>
            <a:off x="7979522" y="2705625"/>
            <a:ext cx="1788659" cy="9541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48535B"/>
                </a:solidFill>
                <a:latin typeface="Encode Sans" pitchFamily="2" charset="77"/>
              </a:rPr>
              <a:t>EVALUATION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NCCP Make Ethical Decisions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Portfolio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Training/Competition Observation</a:t>
            </a:r>
          </a:p>
        </p:txBody>
      </p:sp>
      <p:sp>
        <p:nvSpPr>
          <p:cNvPr id="43" name="Rounded Rectangle 25">
            <a:extLst>
              <a:ext uri="{FF2B5EF4-FFF2-40B4-BE49-F238E27FC236}">
                <a16:creationId xmlns:a16="http://schemas.microsoft.com/office/drawing/2014/main" id="{C7D9D2DA-8CDB-1FED-314C-CBDC54593B23}"/>
              </a:ext>
            </a:extLst>
          </p:cNvPr>
          <p:cNvSpPr/>
          <p:nvPr/>
        </p:nvSpPr>
        <p:spPr>
          <a:xfrm>
            <a:off x="7838216" y="1714644"/>
            <a:ext cx="2046713" cy="2898702"/>
          </a:xfrm>
          <a:prstGeom prst="roundRect">
            <a:avLst>
              <a:gd name="adj" fmla="val 5541"/>
            </a:avLst>
          </a:prstGeom>
          <a:noFill/>
          <a:ln>
            <a:solidFill>
              <a:srgbClr val="4853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01B2C0E-3303-BB9B-5568-93CF0A98CCD2}"/>
              </a:ext>
            </a:extLst>
          </p:cNvPr>
          <p:cNvSpPr/>
          <p:nvPr/>
        </p:nvSpPr>
        <p:spPr>
          <a:xfrm>
            <a:off x="8037804" y="3678130"/>
            <a:ext cx="1962414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48535B"/>
                </a:solidFill>
                <a:latin typeface="Encode Sans" pitchFamily="2" charset="77"/>
              </a:rPr>
              <a:t>Maintenance of Certification </a:t>
            </a:r>
          </a:p>
          <a:p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20 professional development points every 5 years.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45A7BAB-A772-555A-3CEE-AB0FE0BB0B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3872" y="1681427"/>
            <a:ext cx="760606" cy="739479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0C20A870-B22D-4223-A3DF-5070C7010D2D}"/>
              </a:ext>
            </a:extLst>
          </p:cNvPr>
          <p:cNvGrpSpPr/>
          <p:nvPr/>
        </p:nvGrpSpPr>
        <p:grpSpPr>
          <a:xfrm>
            <a:off x="5629095" y="1681427"/>
            <a:ext cx="2184777" cy="2931916"/>
            <a:chOff x="5629095" y="1681427"/>
            <a:chExt cx="2184777" cy="2931916"/>
          </a:xfrm>
        </p:grpSpPr>
        <p:sp>
          <p:nvSpPr>
            <p:cNvPr id="14" name="Rounded Rectangle 24">
              <a:extLst>
                <a:ext uri="{FF2B5EF4-FFF2-40B4-BE49-F238E27FC236}">
                  <a16:creationId xmlns:a16="http://schemas.microsoft.com/office/drawing/2014/main" id="{CE39C9FF-DA69-582F-777D-6583C4ADA203}"/>
                </a:ext>
              </a:extLst>
            </p:cNvPr>
            <p:cNvSpPr/>
            <p:nvPr/>
          </p:nvSpPr>
          <p:spPr>
            <a:xfrm>
              <a:off x="5653439" y="1714644"/>
              <a:ext cx="2046713" cy="2898699"/>
            </a:xfrm>
            <a:prstGeom prst="roundRect">
              <a:avLst>
                <a:gd name="adj" fmla="val 5541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D790DBF-0DB4-1D3F-365B-3CD4A70BE9EC}"/>
                </a:ext>
              </a:extLst>
            </p:cNvPr>
            <p:cNvGrpSpPr/>
            <p:nvPr/>
          </p:nvGrpSpPr>
          <p:grpSpPr>
            <a:xfrm>
              <a:off x="5629095" y="1681427"/>
              <a:ext cx="2184777" cy="2359188"/>
              <a:chOff x="5629095" y="1681427"/>
              <a:chExt cx="2184777" cy="2359188"/>
            </a:xfrm>
          </p:grpSpPr>
          <p:sp>
            <p:nvSpPr>
              <p:cNvPr id="12" name="TextBox 14">
                <a:extLst>
                  <a:ext uri="{FF2B5EF4-FFF2-40B4-BE49-F238E27FC236}">
                    <a16:creationId xmlns:a16="http://schemas.microsoft.com/office/drawing/2014/main" id="{CD5F24AC-AC40-4977-EC8B-067B2C029B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14059" y="2602555"/>
                <a:ext cx="1999813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kern="0" dirty="0">
                    <a:solidFill>
                      <a:srgbClr val="3DABE3"/>
                    </a:solidFill>
                    <a:latin typeface="Encode Sans" pitchFamily="2" charset="77"/>
                    <a:cs typeface="Poppins" panose="00000500000000000000" pitchFamily="2" charset="0"/>
                  </a:rPr>
                  <a:t>TRAINED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309DD0D-14EB-846A-9F13-AC2A0A5BB349}"/>
                  </a:ext>
                </a:extLst>
              </p:cNvPr>
              <p:cNvSpPr/>
              <p:nvPr/>
            </p:nvSpPr>
            <p:spPr>
              <a:xfrm>
                <a:off x="5778805" y="3030425"/>
                <a:ext cx="1865607" cy="101019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200" b="1" dirty="0">
                    <a:solidFill>
                      <a:srgbClr val="48535B"/>
                    </a:solidFill>
                    <a:latin typeface="Encode Sans" pitchFamily="2" charset="77"/>
                  </a:rPr>
                  <a:t>REQUIRED NCCP MODULES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en-US" sz="1000" dirty="0">
                    <a:solidFill>
                      <a:srgbClr val="48535B"/>
                    </a:solidFill>
                    <a:latin typeface="Encode Sans" pitchFamily="2" charset="77"/>
                  </a:rPr>
                  <a:t>NCCP Make Ethical Decisions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en-US" sz="1000" dirty="0">
                    <a:solidFill>
                      <a:srgbClr val="48535B"/>
                    </a:solidFill>
                    <a:latin typeface="Encode Sans" pitchFamily="2" charset="77"/>
                  </a:rPr>
                  <a:t>NCCP example 1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en-US" sz="1000" dirty="0">
                    <a:solidFill>
                      <a:srgbClr val="48535B"/>
                    </a:solidFill>
                    <a:latin typeface="Encode Sans" pitchFamily="2" charset="77"/>
                  </a:rPr>
                  <a:t>NCCP example 2</a:t>
                </a:r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84D49FEE-BC43-6D03-4F51-623BE5534C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629095" y="1681427"/>
                <a:ext cx="760606" cy="739479"/>
              </a:xfrm>
              <a:prstGeom prst="rect">
                <a:avLst/>
              </a:prstGeom>
            </p:spPr>
          </p:pic>
        </p:grp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8609D3C0-E7C5-66AD-3C0A-13E601F8DB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7209" y="1681427"/>
            <a:ext cx="760606" cy="739479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04DAEF38-1CE6-3DDA-3BC5-30B323DA2611}"/>
              </a:ext>
            </a:extLst>
          </p:cNvPr>
          <p:cNvGrpSpPr/>
          <p:nvPr/>
        </p:nvGrpSpPr>
        <p:grpSpPr>
          <a:xfrm>
            <a:off x="0" y="0"/>
            <a:ext cx="3352800" cy="6858495"/>
            <a:chOff x="0" y="0"/>
            <a:chExt cx="3352800" cy="685849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882E3D-B612-C423-737C-C433528C64D4}"/>
                </a:ext>
              </a:extLst>
            </p:cNvPr>
            <p:cNvSpPr/>
            <p:nvPr/>
          </p:nvSpPr>
          <p:spPr>
            <a:xfrm flipH="1">
              <a:off x="0" y="0"/>
              <a:ext cx="3352800" cy="6858495"/>
            </a:xfrm>
            <a:prstGeom prst="rect">
              <a:avLst/>
            </a:prstGeom>
            <a:solidFill>
              <a:srgbClr val="3DAB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14">
              <a:extLst>
                <a:ext uri="{FF2B5EF4-FFF2-40B4-BE49-F238E27FC236}">
                  <a16:creationId xmlns:a16="http://schemas.microsoft.com/office/drawing/2014/main" id="{093344DB-AAD8-5D3B-DE31-A8DE67AC50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951" y="469169"/>
              <a:ext cx="2317403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latin typeface="Encode Sans" pitchFamily="2" charset="77"/>
                  <a:cs typeface="Poppins" panose="00000500000000000000" pitchFamily="2" charset="0"/>
                </a:rPr>
                <a:t>Competition - Introduction Advanced Gradation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04110B4-0198-0D85-1E26-1A77C3B49693}"/>
                </a:ext>
              </a:extLst>
            </p:cNvPr>
            <p:cNvSpPr/>
            <p:nvPr/>
          </p:nvSpPr>
          <p:spPr>
            <a:xfrm>
              <a:off x="609600" y="2125952"/>
              <a:ext cx="1850796" cy="166199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>
                  <a:latin typeface="Encode Sans" pitchFamily="2" charset="77"/>
                </a:rPr>
                <a:t>ATHLETES AGED</a:t>
              </a:r>
              <a:r>
                <a:rPr lang="en-US" sz="1200" dirty="0">
                  <a:latin typeface="Encode Sans" pitchFamily="2" charset="77"/>
                </a:rPr>
                <a:t>: </a:t>
              </a:r>
            </a:p>
            <a:p>
              <a:r>
                <a:rPr lang="en-US" sz="1200" dirty="0">
                  <a:latin typeface="Encode Sans" pitchFamily="2" charset="77"/>
                </a:rPr>
                <a:t>8-14</a:t>
              </a:r>
            </a:p>
            <a:p>
              <a:endParaRPr lang="en-US" sz="1200" dirty="0">
                <a:latin typeface="Encode Sans" pitchFamily="2" charset="77"/>
              </a:endParaRPr>
            </a:p>
            <a:p>
              <a:r>
                <a:rPr lang="en-US" sz="1200" b="1" dirty="0">
                  <a:latin typeface="Encode Sans" pitchFamily="2" charset="77"/>
                </a:rPr>
                <a:t>LTD STAGE(S)</a:t>
              </a:r>
              <a:r>
                <a:rPr lang="en-US" sz="1200" dirty="0">
                  <a:latin typeface="Encode Sans" pitchFamily="2" charset="77"/>
                </a:rPr>
                <a:t>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Encode Sans" pitchFamily="2" charset="77"/>
                </a:rPr>
                <a:t>Learn to Train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Encode Sans" pitchFamily="2" charset="77"/>
                </a:rPr>
                <a:t>Train to Train</a:t>
              </a:r>
            </a:p>
            <a:p>
              <a:endParaRPr lang="en-US" sz="1200" dirty="0">
                <a:latin typeface="Encode Sans" pitchFamily="2" charset="77"/>
              </a:endParaRPr>
            </a:p>
            <a:p>
              <a:r>
                <a:rPr lang="en-US" sz="1200" b="1" dirty="0">
                  <a:latin typeface="Encode Sans" pitchFamily="2" charset="77"/>
                </a:rPr>
                <a:t>SPORT ENVIRONMENT</a:t>
              </a:r>
              <a:endParaRPr lang="en-US" sz="1200" dirty="0">
                <a:latin typeface="Encode Sans" pitchFamily="2" charset="77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Encode Sans" pitchFamily="2" charset="77"/>
                </a:rPr>
                <a:t>School sports (example)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1BF9558-481B-3CA3-A014-FF237B71EF19}"/>
                </a:ext>
              </a:extLst>
            </p:cNvPr>
            <p:cNvSpPr/>
            <p:nvPr/>
          </p:nvSpPr>
          <p:spPr>
            <a:xfrm>
              <a:off x="610269" y="4164383"/>
              <a:ext cx="1850127" cy="22159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>
                  <a:latin typeface="Encode Sans" pitchFamily="2" charset="77"/>
                </a:rPr>
                <a:t>To register:</a:t>
              </a:r>
            </a:p>
            <a:p>
              <a:r>
                <a:rPr lang="en-US" sz="1000" dirty="0">
                  <a:latin typeface="Encode Sans" pitchFamily="2" charset="77"/>
                </a:rPr>
                <a:t>Link to registration to sport-specific training</a:t>
              </a:r>
            </a:p>
            <a:p>
              <a:r>
                <a:rPr lang="en-US" sz="1000" dirty="0">
                  <a:latin typeface="Encode Sans" pitchFamily="2" charset="77"/>
                </a:rPr>
                <a:t>&lt;</a:t>
              </a:r>
              <a:r>
                <a:rPr lang="en-US" sz="1000" dirty="0" err="1">
                  <a:latin typeface="Encode Sans" pitchFamily="2" charset="77"/>
                </a:rPr>
                <a:t>InsertNSO</a:t>
              </a:r>
              <a:r>
                <a:rPr lang="en-US" sz="1000" dirty="0">
                  <a:latin typeface="Encode Sans" pitchFamily="2" charset="77"/>
                </a:rPr>
                <a:t>&gt;</a:t>
              </a:r>
            </a:p>
            <a:p>
              <a:r>
                <a:rPr lang="en-US" sz="1000" dirty="0">
                  <a:latin typeface="Encode Sans" pitchFamily="2" charset="77"/>
                </a:rPr>
                <a:t>&lt;</a:t>
              </a:r>
              <a:r>
                <a:rPr lang="en-US" sz="1000" dirty="0" err="1">
                  <a:latin typeface="Encode Sans" pitchFamily="2" charset="77"/>
                </a:rPr>
                <a:t>InsertPTSO</a:t>
              </a:r>
              <a:r>
                <a:rPr lang="en-US" sz="1000" dirty="0">
                  <a:latin typeface="Encode Sans" pitchFamily="2" charset="77"/>
                </a:rPr>
                <a:t>&gt;</a:t>
              </a:r>
            </a:p>
            <a:p>
              <a:endParaRPr lang="en-US" sz="1000" dirty="0">
                <a:latin typeface="Encode Sans" pitchFamily="2" charset="77"/>
              </a:endParaRPr>
            </a:p>
            <a:p>
              <a:r>
                <a:rPr lang="en-US" sz="1000" dirty="0">
                  <a:latin typeface="Encode Sans" pitchFamily="2" charset="77"/>
                </a:rPr>
                <a:t>Link to registration to multi-sport training</a:t>
              </a:r>
            </a:p>
            <a:p>
              <a:r>
                <a:rPr lang="en-US" sz="1000" u="sng" dirty="0">
                  <a:solidFill>
                    <a:srgbClr val="D32027"/>
                  </a:solidFill>
                  <a:latin typeface="Encode Sans" pitchFamily="2" charset="77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PTCRs</a:t>
              </a:r>
              <a:endParaRPr lang="en-US" sz="1000" u="sng" dirty="0">
                <a:solidFill>
                  <a:srgbClr val="D32027"/>
                </a:solidFill>
                <a:latin typeface="Encode Sans" pitchFamily="2" charset="77"/>
              </a:endParaRPr>
            </a:p>
            <a:p>
              <a:endParaRPr lang="en-US" sz="1000" dirty="0">
                <a:latin typeface="Encode Sans" pitchFamily="2" charset="77"/>
              </a:endParaRPr>
            </a:p>
            <a:p>
              <a:r>
                <a:rPr lang="en-US" sz="1000" dirty="0">
                  <a:latin typeface="Encode Sans" pitchFamily="2" charset="77"/>
                </a:rPr>
                <a:t>Evaluation Registration</a:t>
              </a:r>
            </a:p>
            <a:p>
              <a:r>
                <a:rPr lang="en-US" sz="800" dirty="0">
                  <a:latin typeface="Encode Sans" pitchFamily="2" charset="77"/>
                </a:rPr>
                <a:t>Link to registration</a:t>
              </a:r>
            </a:p>
            <a:p>
              <a:endParaRPr lang="en-US" sz="1000" dirty="0">
                <a:latin typeface="Encode Sans" pitchFamily="2" charset="77"/>
              </a:endParaRPr>
            </a:p>
            <a:p>
              <a:endParaRPr lang="en-US" sz="1000" dirty="0">
                <a:latin typeface="Encode Sans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8971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D8FFE3-909D-3381-A73F-18C4DB5A8C56}"/>
              </a:ext>
            </a:extLst>
          </p:cNvPr>
          <p:cNvGrpSpPr/>
          <p:nvPr/>
        </p:nvGrpSpPr>
        <p:grpSpPr>
          <a:xfrm>
            <a:off x="3695309" y="3941064"/>
            <a:ext cx="7872804" cy="2386584"/>
            <a:chOff x="3695309" y="3941064"/>
            <a:chExt cx="7872804" cy="2386584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97786D1D-F7F3-4422-6BF9-60CF538759AB}"/>
                </a:ext>
              </a:extLst>
            </p:cNvPr>
            <p:cNvSpPr/>
            <p:nvPr/>
          </p:nvSpPr>
          <p:spPr>
            <a:xfrm>
              <a:off x="3695309" y="3941064"/>
              <a:ext cx="7872804" cy="2386584"/>
            </a:xfrm>
            <a:prstGeom prst="roundRect">
              <a:avLst>
                <a:gd name="adj" fmla="val 3823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 descr="A logo with text overlay&#10;&#10;AI-generated content may be incorrect.">
              <a:extLst>
                <a:ext uri="{FF2B5EF4-FFF2-40B4-BE49-F238E27FC236}">
                  <a16:creationId xmlns:a16="http://schemas.microsoft.com/office/drawing/2014/main" id="{EF6667FF-0267-31DE-BD62-568FF2A77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3662" y="5594541"/>
              <a:ext cx="1478149" cy="682021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7FC636A-9EB6-B231-085C-FD48DE4BD7BB}"/>
                </a:ext>
              </a:extLst>
            </p:cNvPr>
            <p:cNvSpPr/>
            <p:nvPr/>
          </p:nvSpPr>
          <p:spPr>
            <a:xfrm>
              <a:off x="9027643" y="4017091"/>
              <a:ext cx="2356102" cy="156966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48535B"/>
                  </a:solidFill>
                  <a:latin typeface="Encode Sans" pitchFamily="2" charset="77"/>
                </a:rPr>
                <a:t>Available Multi-Sport Modules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Advanced Practice Planning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Coaching and Leading Effectively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Developing Athletic Abilities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Leading Drug-Free Sport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Manage a Sport Program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Managing Conflict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Performance Planning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Prevention and Recovery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8B8AF22-601F-E17A-1E74-FBEA31707DA3}"/>
                </a:ext>
              </a:extLst>
            </p:cNvPr>
            <p:cNvSpPr/>
            <p:nvPr/>
          </p:nvSpPr>
          <p:spPr>
            <a:xfrm>
              <a:off x="4004753" y="4191539"/>
              <a:ext cx="1962414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48535B"/>
                  </a:solidFill>
                  <a:latin typeface="Encode Sans" pitchFamily="2" charset="77"/>
                </a:rPr>
                <a:t>Maintenance of Certification</a:t>
              </a:r>
            </a:p>
            <a:p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30 professional development points every 5 years.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08BC0E6-A241-2461-A5AB-39A101874E59}"/>
                </a:ext>
              </a:extLst>
            </p:cNvPr>
            <p:cNvSpPr/>
            <p:nvPr/>
          </p:nvSpPr>
          <p:spPr>
            <a:xfrm>
              <a:off x="6514672" y="4150166"/>
              <a:ext cx="1850127" cy="187743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en-US" sz="1200" b="1" dirty="0">
                  <a:solidFill>
                    <a:srgbClr val="48535B"/>
                  </a:solidFill>
                  <a:latin typeface="Encode Sans" pitchFamily="2" charset="77"/>
                </a:rPr>
                <a:t>To register:</a:t>
              </a:r>
            </a:p>
            <a:p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Link to registration to sport-specific training</a:t>
              </a:r>
            </a:p>
            <a:p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&lt;</a:t>
              </a:r>
              <a:r>
                <a:rPr lang="en-US" sz="1000" dirty="0" err="1">
                  <a:solidFill>
                    <a:srgbClr val="48535B"/>
                  </a:solidFill>
                  <a:latin typeface="Encode Sans" pitchFamily="2" charset="77"/>
                </a:rPr>
                <a:t>InsertNSO</a:t>
              </a: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&gt;</a:t>
              </a:r>
            </a:p>
            <a:p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&lt;</a:t>
              </a:r>
              <a:r>
                <a:rPr lang="en-US" sz="1000" dirty="0" err="1">
                  <a:solidFill>
                    <a:srgbClr val="48535B"/>
                  </a:solidFill>
                  <a:latin typeface="Encode Sans" pitchFamily="2" charset="77"/>
                </a:rPr>
                <a:t>InsertPTSO</a:t>
              </a: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&gt;</a:t>
              </a:r>
            </a:p>
            <a:p>
              <a:endParaRPr lang="en-US" sz="1000" dirty="0">
                <a:solidFill>
                  <a:srgbClr val="48535B"/>
                </a:solidFill>
                <a:latin typeface="Encode Sans" pitchFamily="2" charset="77"/>
              </a:endParaRPr>
            </a:p>
            <a:p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Link to registration to multi-sport training</a:t>
              </a:r>
            </a:p>
            <a:p>
              <a:r>
                <a:rPr lang="en-US" sz="1000" u="sng" dirty="0">
                  <a:solidFill>
                    <a:srgbClr val="D32027"/>
                  </a:solidFill>
                  <a:latin typeface="Encode Sans" pitchFamily="2" charset="77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PTCRs</a:t>
              </a:r>
              <a:endParaRPr lang="en-US" sz="1000" u="sng" dirty="0">
                <a:solidFill>
                  <a:srgbClr val="D32027"/>
                </a:solidFill>
                <a:latin typeface="Encode Sans" pitchFamily="2" charset="77"/>
              </a:endParaRPr>
            </a:p>
            <a:p>
              <a:endParaRPr lang="en-US" sz="1000" dirty="0">
                <a:solidFill>
                  <a:srgbClr val="48535B"/>
                </a:solidFill>
                <a:latin typeface="Encode Sans" pitchFamily="2" charset="77"/>
              </a:endParaRPr>
            </a:p>
            <a:p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Evaluation Registration</a:t>
              </a:r>
            </a:p>
            <a:p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Link to registration</a:t>
              </a:r>
            </a:p>
          </p:txBody>
        </p:sp>
      </p:grpSp>
      <p:pic>
        <p:nvPicPr>
          <p:cNvPr id="17" name="Picture 16" descr="A logo with a flame&#10;&#10;AI-generated content may be incorrect.">
            <a:extLst>
              <a:ext uri="{FF2B5EF4-FFF2-40B4-BE49-F238E27FC236}">
                <a16:creationId xmlns:a16="http://schemas.microsoft.com/office/drawing/2014/main" id="{EDC92289-7D5A-8A5E-1A48-B7661C67AC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05" r="44378" b="31067"/>
          <a:stretch>
            <a:fillRect/>
          </a:stretch>
        </p:blipFill>
        <p:spPr>
          <a:xfrm>
            <a:off x="11171583" y="3270664"/>
            <a:ext cx="1027561" cy="358733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DE6798B-4194-BCA4-9452-9656F8562A14}"/>
              </a:ext>
            </a:extLst>
          </p:cNvPr>
          <p:cNvGrpSpPr/>
          <p:nvPr/>
        </p:nvGrpSpPr>
        <p:grpSpPr>
          <a:xfrm>
            <a:off x="0" y="0"/>
            <a:ext cx="3352800" cy="6858495"/>
            <a:chOff x="0" y="0"/>
            <a:chExt cx="3352800" cy="685849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E458092-2FDA-EFEB-C9FD-D8001C5F42EF}"/>
                </a:ext>
              </a:extLst>
            </p:cNvPr>
            <p:cNvSpPr/>
            <p:nvPr/>
          </p:nvSpPr>
          <p:spPr>
            <a:xfrm flipH="1">
              <a:off x="0" y="0"/>
              <a:ext cx="3352800" cy="6858495"/>
            </a:xfrm>
            <a:prstGeom prst="rect">
              <a:avLst/>
            </a:prstGeom>
            <a:solidFill>
              <a:srgbClr val="3DAB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14">
              <a:extLst>
                <a:ext uri="{FF2B5EF4-FFF2-40B4-BE49-F238E27FC236}">
                  <a16:creationId xmlns:a16="http://schemas.microsoft.com/office/drawing/2014/main" id="{218349A4-C0DF-0DA8-AF75-D3B519A0C1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951" y="469169"/>
              <a:ext cx="2317403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latin typeface="Encode Sans" pitchFamily="2" charset="77"/>
                  <a:cs typeface="Poppins" panose="00000500000000000000" pitchFamily="2" charset="0"/>
                </a:rPr>
                <a:t>Competition - Development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BCEC526-FBE6-62D2-1A80-CCD8901A46F6}"/>
                </a:ext>
              </a:extLst>
            </p:cNvPr>
            <p:cNvSpPr/>
            <p:nvPr/>
          </p:nvSpPr>
          <p:spPr>
            <a:xfrm>
              <a:off x="609600" y="3435207"/>
              <a:ext cx="1850796" cy="184665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>
                  <a:latin typeface="Encode Sans" pitchFamily="2" charset="77"/>
                </a:rPr>
                <a:t>ATHLETES AGED</a:t>
              </a:r>
              <a:r>
                <a:rPr lang="en-US" sz="1200" dirty="0">
                  <a:latin typeface="Encode Sans" pitchFamily="2" charset="77"/>
                </a:rPr>
                <a:t>: </a:t>
              </a:r>
            </a:p>
            <a:p>
              <a:r>
                <a:rPr lang="en-US" sz="1200" dirty="0">
                  <a:latin typeface="Encode Sans" pitchFamily="2" charset="77"/>
                </a:rPr>
                <a:t>12+</a:t>
              </a:r>
            </a:p>
            <a:p>
              <a:endParaRPr lang="en-US" sz="1200" dirty="0">
                <a:latin typeface="Encode Sans" pitchFamily="2" charset="77"/>
              </a:endParaRPr>
            </a:p>
            <a:p>
              <a:r>
                <a:rPr lang="en-US" sz="1200" b="1" dirty="0">
                  <a:latin typeface="Encode Sans" pitchFamily="2" charset="77"/>
                </a:rPr>
                <a:t>LTD STAGE(S)</a:t>
              </a:r>
              <a:r>
                <a:rPr lang="en-US" sz="1200" dirty="0">
                  <a:latin typeface="Encode Sans" pitchFamily="2" charset="77"/>
                </a:rPr>
                <a:t>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Encode Sans" pitchFamily="2" charset="77"/>
                </a:rPr>
                <a:t>Train to Train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Encode Sans" pitchFamily="2" charset="77"/>
                </a:rPr>
                <a:t>Train to Compete</a:t>
              </a:r>
            </a:p>
            <a:p>
              <a:endParaRPr lang="en-US" sz="1200" dirty="0">
                <a:latin typeface="Encode Sans" pitchFamily="2" charset="77"/>
              </a:endParaRPr>
            </a:p>
            <a:p>
              <a:r>
                <a:rPr lang="en-US" sz="1200" b="1" dirty="0">
                  <a:latin typeface="Encode Sans" pitchFamily="2" charset="77"/>
                </a:rPr>
                <a:t>SPORT ENVIRONMENT</a:t>
              </a:r>
              <a:endParaRPr lang="en-US" sz="1200" dirty="0">
                <a:latin typeface="Encode Sans" pitchFamily="2" charset="77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Encode Sans" pitchFamily="2" charset="77"/>
                </a:rPr>
                <a:t>Provincial and National Championships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078A7E4-88DC-01FA-B890-83B14828E38E}"/>
              </a:ext>
            </a:extLst>
          </p:cNvPr>
          <p:cNvGrpSpPr/>
          <p:nvPr/>
        </p:nvGrpSpPr>
        <p:grpSpPr>
          <a:xfrm>
            <a:off x="9056587" y="501761"/>
            <a:ext cx="2712392" cy="3291840"/>
            <a:chOff x="9056587" y="501761"/>
            <a:chExt cx="2712392" cy="3291840"/>
          </a:xfrm>
        </p:grpSpPr>
        <p:sp>
          <p:nvSpPr>
            <p:cNvPr id="36" name="TextBox 14">
              <a:extLst>
                <a:ext uri="{FF2B5EF4-FFF2-40B4-BE49-F238E27FC236}">
                  <a16:creationId xmlns:a16="http://schemas.microsoft.com/office/drawing/2014/main" id="{8A491A5F-3FD9-EC83-4B6C-9BC8F9C972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56496" y="1491047"/>
              <a:ext cx="251248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3DABE3"/>
                  </a:solidFill>
                  <a:latin typeface="Encode Sans" pitchFamily="2" charset="77"/>
                  <a:cs typeface="Poppins" panose="00000500000000000000" pitchFamily="2" charset="0"/>
                </a:rPr>
                <a:t>CERTIFIED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7C4CB40-B262-6FE1-7500-EFCD6A27A5AA}"/>
                </a:ext>
              </a:extLst>
            </p:cNvPr>
            <p:cNvSpPr/>
            <p:nvPr/>
          </p:nvSpPr>
          <p:spPr>
            <a:xfrm>
              <a:off x="9256497" y="1935777"/>
              <a:ext cx="2194867" cy="80021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48535B"/>
                  </a:solidFill>
                  <a:latin typeface="Encode Sans" pitchFamily="2" charset="77"/>
                </a:rPr>
                <a:t>EVALUATION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Make Ethical Decisions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Portfolio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Training Observation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Competition Observation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F5DF85AE-47D8-2406-9C9A-EEDB3B156FCD}"/>
                </a:ext>
              </a:extLst>
            </p:cNvPr>
            <p:cNvSpPr/>
            <p:nvPr/>
          </p:nvSpPr>
          <p:spPr>
            <a:xfrm>
              <a:off x="9056587" y="501761"/>
              <a:ext cx="2511526" cy="3291840"/>
            </a:xfrm>
            <a:prstGeom prst="roundRect">
              <a:avLst>
                <a:gd name="adj" fmla="val 5541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BE6D3EC-80DE-C5CF-597C-AA3AE135D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49552" y="553059"/>
              <a:ext cx="760606" cy="739479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383E083-A6E4-A3CF-A6B4-B38499BFD4B7}"/>
              </a:ext>
            </a:extLst>
          </p:cNvPr>
          <p:cNvGrpSpPr/>
          <p:nvPr/>
        </p:nvGrpSpPr>
        <p:grpSpPr>
          <a:xfrm>
            <a:off x="6371603" y="501761"/>
            <a:ext cx="2617572" cy="3291840"/>
            <a:chOff x="6371603" y="501761"/>
            <a:chExt cx="2617572" cy="3291840"/>
          </a:xfrm>
        </p:grpSpPr>
        <p:sp>
          <p:nvSpPr>
            <p:cNvPr id="34" name="TextBox 14">
              <a:extLst>
                <a:ext uri="{FF2B5EF4-FFF2-40B4-BE49-F238E27FC236}">
                  <a16:creationId xmlns:a16="http://schemas.microsoft.com/office/drawing/2014/main" id="{52480E9B-D3B6-2F0B-A5E2-10F395493F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5200" y="1494296"/>
              <a:ext cx="245397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3DABE3"/>
                  </a:solidFill>
                  <a:latin typeface="Encode Sans" pitchFamily="2" charset="77"/>
                  <a:cs typeface="Poppins" panose="00000500000000000000" pitchFamily="2" charset="0"/>
                </a:rPr>
                <a:t>TRAINED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239C652-3175-66AB-C82A-76E8DFE07FED}"/>
                </a:ext>
              </a:extLst>
            </p:cNvPr>
            <p:cNvSpPr/>
            <p:nvPr/>
          </p:nvSpPr>
          <p:spPr>
            <a:xfrm>
              <a:off x="6535200" y="1942274"/>
              <a:ext cx="2289290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48535B"/>
                  </a:solidFill>
                  <a:latin typeface="Encode Sans" pitchFamily="2" charset="77"/>
                </a:rPr>
                <a:t>REQUIRED NCCP MODULES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Make Ethical Decisions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example 1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example 2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937CEE3-45D3-B953-F7CB-9DA16F83ED2B}"/>
                </a:ext>
              </a:extLst>
            </p:cNvPr>
            <p:cNvSpPr/>
            <p:nvPr/>
          </p:nvSpPr>
          <p:spPr>
            <a:xfrm>
              <a:off x="6371603" y="501761"/>
              <a:ext cx="2511526" cy="3291840"/>
            </a:xfrm>
            <a:prstGeom prst="roundRect">
              <a:avLst>
                <a:gd name="adj" fmla="val 5541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C0BBCD0-2C89-7473-0BF0-8D0817FD5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68388" y="553059"/>
              <a:ext cx="760606" cy="739479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409B84F-69D0-8553-598E-C36D54E42BCB}"/>
              </a:ext>
            </a:extLst>
          </p:cNvPr>
          <p:cNvGrpSpPr/>
          <p:nvPr/>
        </p:nvGrpSpPr>
        <p:grpSpPr>
          <a:xfrm>
            <a:off x="3695309" y="501761"/>
            <a:ext cx="2724701" cy="3291840"/>
            <a:chOff x="3695309" y="501761"/>
            <a:chExt cx="2724701" cy="3291840"/>
          </a:xfrm>
        </p:grpSpPr>
        <p:sp>
          <p:nvSpPr>
            <p:cNvPr id="31" name="TextBox 14">
              <a:extLst>
                <a:ext uri="{FF2B5EF4-FFF2-40B4-BE49-F238E27FC236}">
                  <a16:creationId xmlns:a16="http://schemas.microsoft.com/office/drawing/2014/main" id="{C9F7E662-9652-AF7C-5AA9-9BB2F801D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6038" y="1485409"/>
              <a:ext cx="2453972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3DABE3"/>
                  </a:solidFill>
                  <a:latin typeface="Encode Sans" pitchFamily="2" charset="77"/>
                  <a:cs typeface="Poppins" panose="00000500000000000000" pitchFamily="2" charset="0"/>
                </a:rPr>
                <a:t>IN TRAINING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EBA2839-58E6-3F4A-6BE6-E8E97253A849}"/>
                </a:ext>
              </a:extLst>
            </p:cNvPr>
            <p:cNvSpPr/>
            <p:nvPr/>
          </p:nvSpPr>
          <p:spPr>
            <a:xfrm>
              <a:off x="3966036" y="1924501"/>
              <a:ext cx="2129963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48535B"/>
                  </a:solidFill>
                  <a:latin typeface="Encode Sans" pitchFamily="2" charset="77"/>
                </a:rPr>
                <a:t>REQUIRED NCCP MODULES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 Module Example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 Module Example 2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67BC3F7B-56D2-A57D-815A-A980FA56E761}"/>
                </a:ext>
              </a:extLst>
            </p:cNvPr>
            <p:cNvSpPr/>
            <p:nvPr/>
          </p:nvSpPr>
          <p:spPr>
            <a:xfrm>
              <a:off x="3695309" y="501761"/>
              <a:ext cx="2511526" cy="3291840"/>
            </a:xfrm>
            <a:prstGeom prst="roundRect">
              <a:avLst>
                <a:gd name="adj" fmla="val 5541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DB0A933-2363-FD06-770E-71EC4CDB7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0891" y="553059"/>
              <a:ext cx="760606" cy="739479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E72EB86-EF90-8C52-F905-9AED26565C58}"/>
              </a:ext>
            </a:extLst>
          </p:cNvPr>
          <p:cNvGrpSpPr/>
          <p:nvPr/>
        </p:nvGrpSpPr>
        <p:grpSpPr>
          <a:xfrm>
            <a:off x="10777696" y="0"/>
            <a:ext cx="1157008" cy="1309297"/>
            <a:chOff x="10777696" y="0"/>
            <a:chExt cx="1157008" cy="1309297"/>
          </a:xfrm>
        </p:grpSpPr>
        <p:sp>
          <p:nvSpPr>
            <p:cNvPr id="3" name="Round Same Side Corner Rectangle 2">
              <a:extLst>
                <a:ext uri="{FF2B5EF4-FFF2-40B4-BE49-F238E27FC236}">
                  <a16:creationId xmlns:a16="http://schemas.microsoft.com/office/drawing/2014/main" id="{59B3F984-0008-A4E4-6CF9-257AAAB3900E}"/>
                </a:ext>
              </a:extLst>
            </p:cNvPr>
            <p:cNvSpPr/>
            <p:nvPr/>
          </p:nvSpPr>
          <p:spPr>
            <a:xfrm rot="10800000">
              <a:off x="10777696" y="0"/>
              <a:ext cx="1157008" cy="1309297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rgbClr val="3DABE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14">
              <a:extLst>
                <a:ext uri="{FF2B5EF4-FFF2-40B4-BE49-F238E27FC236}">
                  <a16:creationId xmlns:a16="http://schemas.microsoft.com/office/drawing/2014/main" id="{E771EC52-251D-D578-D527-8E0AD6689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77696" y="826781"/>
              <a:ext cx="115700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rgbClr val="48535B"/>
                  </a:solidFill>
                  <a:latin typeface="Encode Sans" pitchFamily="2" charset="77"/>
                  <a:cs typeface="Poppins" panose="00000500000000000000" pitchFamily="2" charset="0"/>
                </a:rPr>
                <a:t>Coaching Pathways</a:t>
              </a:r>
            </a:p>
          </p:txBody>
        </p:sp>
        <p:pic>
          <p:nvPicPr>
            <p:cNvPr id="12" name="Picture 11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3CD407A6-7ADE-F605-1933-23C1F2582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3947" y="150285"/>
              <a:ext cx="584506" cy="584506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69CD146-C5B5-6AC7-8C0D-3B3A32D614EE}"/>
              </a:ext>
            </a:extLst>
          </p:cNvPr>
          <p:cNvGrpSpPr/>
          <p:nvPr/>
        </p:nvGrpSpPr>
        <p:grpSpPr>
          <a:xfrm>
            <a:off x="-3573" y="-14992"/>
            <a:ext cx="12199144" cy="6882354"/>
            <a:chOff x="0" y="0"/>
            <a:chExt cx="12199144" cy="6882354"/>
          </a:xfrm>
          <a:solidFill>
            <a:srgbClr val="48535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62E02F-1369-D689-0015-9096121C6F0A}"/>
                </a:ext>
              </a:extLst>
            </p:cNvPr>
            <p:cNvSpPr/>
            <p:nvPr/>
          </p:nvSpPr>
          <p:spPr>
            <a:xfrm>
              <a:off x="0" y="0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3D910D-93A1-2DD9-17D7-6C1A557D0460}"/>
                </a:ext>
              </a:extLst>
            </p:cNvPr>
            <p:cNvSpPr/>
            <p:nvPr/>
          </p:nvSpPr>
          <p:spPr>
            <a:xfrm>
              <a:off x="0" y="6836635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254411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82A5D9-2FDF-F37D-B391-4690D9CB1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6F6C0B1-497E-DD5D-B749-D4F539141243}"/>
              </a:ext>
            </a:extLst>
          </p:cNvPr>
          <p:cNvGrpSpPr/>
          <p:nvPr/>
        </p:nvGrpSpPr>
        <p:grpSpPr>
          <a:xfrm>
            <a:off x="10047793" y="1714644"/>
            <a:ext cx="2247580" cy="2908117"/>
            <a:chOff x="10047793" y="1714644"/>
            <a:chExt cx="2247580" cy="2908117"/>
          </a:xfrm>
        </p:grpSpPr>
        <p:sp>
          <p:nvSpPr>
            <p:cNvPr id="24" name="Rounded Rectangle 25">
              <a:extLst>
                <a:ext uri="{FF2B5EF4-FFF2-40B4-BE49-F238E27FC236}">
                  <a16:creationId xmlns:a16="http://schemas.microsoft.com/office/drawing/2014/main" id="{AFF00212-EA6C-D14F-52B6-5457AAE49FAC}"/>
                </a:ext>
              </a:extLst>
            </p:cNvPr>
            <p:cNvSpPr/>
            <p:nvPr/>
          </p:nvSpPr>
          <p:spPr>
            <a:xfrm>
              <a:off x="10047793" y="1714644"/>
              <a:ext cx="2046713" cy="2908117"/>
            </a:xfrm>
            <a:prstGeom prst="roundRect">
              <a:avLst>
                <a:gd name="adj" fmla="val 5541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869C1B99-A404-0845-C439-2F44D067D9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47880" y="2390566"/>
              <a:ext cx="204749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3DABE3"/>
                  </a:solidFill>
                  <a:latin typeface="Encode Sans" pitchFamily="2" charset="77"/>
                  <a:cs typeface="Poppins" panose="00000500000000000000" pitchFamily="2" charset="0"/>
                </a:rPr>
                <a:t>ADVANCED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7E7D5A2-1976-49A2-E393-6AF8B6E9C971}"/>
                </a:ext>
              </a:extLst>
            </p:cNvPr>
            <p:cNvSpPr/>
            <p:nvPr/>
          </p:nvSpPr>
          <p:spPr>
            <a:xfrm>
              <a:off x="10189099" y="2686022"/>
              <a:ext cx="1788659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228600" indent="-228600">
                <a:buFont typeface="+mj-lt"/>
                <a:buAutoNum type="arabicPeriod"/>
              </a:pPr>
              <a:r>
                <a:rPr lang="en-US" sz="1200" dirty="0">
                  <a:solidFill>
                    <a:srgbClr val="48535B"/>
                  </a:solidFill>
                  <a:latin typeface="Encode Sans" pitchFamily="2" charset="77"/>
                </a:rPr>
                <a:t>Advanced Coaching Diploma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200" dirty="0">
                  <a:solidFill>
                    <a:srgbClr val="48535B"/>
                  </a:solidFill>
                  <a:latin typeface="Encode Sans" pitchFamily="2" charset="77"/>
                </a:rPr>
                <a:t>CDAG Evaluation</a:t>
              </a:r>
            </a:p>
          </p:txBody>
        </p:sp>
        <p:pic>
          <p:nvPicPr>
            <p:cNvPr id="47" name="Graphic 46" descr="Arrow: Counter-clockwise curve outline">
              <a:extLst>
                <a:ext uri="{FF2B5EF4-FFF2-40B4-BE49-F238E27FC236}">
                  <a16:creationId xmlns:a16="http://schemas.microsoft.com/office/drawing/2014/main" id="{30EFF9D0-4334-21E9-E40B-BBA108C2B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10080522" y="1791228"/>
              <a:ext cx="820815" cy="519875"/>
            </a:xfrm>
            <a:prstGeom prst="rect">
              <a:avLst/>
            </a:prstGeom>
          </p:spPr>
        </p:pic>
      </p:grpSp>
      <p:pic>
        <p:nvPicPr>
          <p:cNvPr id="17" name="Picture 16" descr="A logo with a flame&#10;&#10;AI-generated content may be incorrect.">
            <a:extLst>
              <a:ext uri="{FF2B5EF4-FFF2-40B4-BE49-F238E27FC236}">
                <a16:creationId xmlns:a16="http://schemas.microsoft.com/office/drawing/2014/main" id="{72A3627D-9590-A449-F5CB-E940064E78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05" r="44378" b="31067"/>
          <a:stretch>
            <a:fillRect/>
          </a:stretch>
        </p:blipFill>
        <p:spPr>
          <a:xfrm>
            <a:off x="11171583" y="3270664"/>
            <a:ext cx="1027561" cy="358733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1B5A2E0-6C67-7557-0774-5E48114F48A2}"/>
              </a:ext>
            </a:extLst>
          </p:cNvPr>
          <p:cNvGrpSpPr/>
          <p:nvPr/>
        </p:nvGrpSpPr>
        <p:grpSpPr>
          <a:xfrm>
            <a:off x="10777696" y="0"/>
            <a:ext cx="1157008" cy="1309297"/>
            <a:chOff x="10777696" y="0"/>
            <a:chExt cx="1157008" cy="1309297"/>
          </a:xfrm>
        </p:grpSpPr>
        <p:sp>
          <p:nvSpPr>
            <p:cNvPr id="3" name="Round Same Side Corner Rectangle 2">
              <a:extLst>
                <a:ext uri="{FF2B5EF4-FFF2-40B4-BE49-F238E27FC236}">
                  <a16:creationId xmlns:a16="http://schemas.microsoft.com/office/drawing/2014/main" id="{E0547038-ABD9-9B19-193E-18AFF0883B08}"/>
                </a:ext>
              </a:extLst>
            </p:cNvPr>
            <p:cNvSpPr/>
            <p:nvPr/>
          </p:nvSpPr>
          <p:spPr>
            <a:xfrm rot="10800000">
              <a:off x="10777696" y="0"/>
              <a:ext cx="1157008" cy="1309297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rgbClr val="3DABE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14">
              <a:extLst>
                <a:ext uri="{FF2B5EF4-FFF2-40B4-BE49-F238E27FC236}">
                  <a16:creationId xmlns:a16="http://schemas.microsoft.com/office/drawing/2014/main" id="{9F37E5B3-3CFB-9682-2AAC-001464B21A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77696" y="826781"/>
              <a:ext cx="1157008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rgbClr val="48535B"/>
                  </a:solidFill>
                  <a:latin typeface="Encode Sans" pitchFamily="2" charset="77"/>
                  <a:cs typeface="Poppins" panose="00000500000000000000" pitchFamily="2" charset="0"/>
                </a:rPr>
                <a:t>&lt;</a:t>
              </a:r>
              <a:r>
                <a:rPr lang="en-US" sz="1200" b="1" kern="0" dirty="0" err="1">
                  <a:solidFill>
                    <a:srgbClr val="48535B"/>
                  </a:solidFill>
                  <a:latin typeface="Encode Sans" pitchFamily="2" charset="77"/>
                  <a:cs typeface="Poppins" panose="00000500000000000000" pitchFamily="2" charset="0"/>
                </a:rPr>
                <a:t>InsertNSO</a:t>
              </a:r>
              <a:r>
                <a:rPr lang="en-US" sz="1200" b="1" kern="0" dirty="0">
                  <a:solidFill>
                    <a:srgbClr val="48535B"/>
                  </a:solidFill>
                  <a:latin typeface="Encode Sans" pitchFamily="2" charset="77"/>
                  <a:cs typeface="Poppins" panose="00000500000000000000" pitchFamily="2" charset="0"/>
                </a:rPr>
                <a:t>&gt; </a:t>
              </a:r>
            </a:p>
          </p:txBody>
        </p:sp>
        <p:pic>
          <p:nvPicPr>
            <p:cNvPr id="21" name="Picture 20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4A5627F9-4DED-510E-E91F-2B56F9EB6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3947" y="150285"/>
              <a:ext cx="584506" cy="584506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5F8883B-2838-BDDF-4E25-34FB5E7D6731}"/>
              </a:ext>
            </a:extLst>
          </p:cNvPr>
          <p:cNvGrpSpPr/>
          <p:nvPr/>
        </p:nvGrpSpPr>
        <p:grpSpPr>
          <a:xfrm>
            <a:off x="-3573" y="-14992"/>
            <a:ext cx="12199144" cy="6882354"/>
            <a:chOff x="0" y="0"/>
            <a:chExt cx="12199144" cy="6882354"/>
          </a:xfrm>
          <a:solidFill>
            <a:srgbClr val="48535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907036C-77D9-ABBF-4436-668A9C19708D}"/>
                </a:ext>
              </a:extLst>
            </p:cNvPr>
            <p:cNvSpPr/>
            <p:nvPr/>
          </p:nvSpPr>
          <p:spPr>
            <a:xfrm>
              <a:off x="0" y="0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809E7D4-69D8-4C57-A334-58967A79EF5D}"/>
                </a:ext>
              </a:extLst>
            </p:cNvPr>
            <p:cNvSpPr/>
            <p:nvPr/>
          </p:nvSpPr>
          <p:spPr>
            <a:xfrm>
              <a:off x="0" y="6836635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4">
            <a:extLst>
              <a:ext uri="{FF2B5EF4-FFF2-40B4-BE49-F238E27FC236}">
                <a16:creationId xmlns:a16="http://schemas.microsoft.com/office/drawing/2014/main" id="{7EF88781-7FA5-9E45-04B7-73CC2A494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112" y="2390566"/>
            <a:ext cx="1999811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3DABE3"/>
                </a:solidFill>
                <a:latin typeface="Encode Sans" pitchFamily="2" charset="77"/>
                <a:cs typeface="Poppins" panose="00000500000000000000" pitchFamily="2" charset="0"/>
              </a:rPr>
              <a:t>IN TRAINING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2E2100-C49F-E076-7430-230E3516F920}"/>
              </a:ext>
            </a:extLst>
          </p:cNvPr>
          <p:cNvSpPr/>
          <p:nvPr/>
        </p:nvSpPr>
        <p:spPr>
          <a:xfrm>
            <a:off x="3607821" y="2944780"/>
            <a:ext cx="177181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48535B"/>
                </a:solidFill>
                <a:latin typeface="Encode Sans" pitchFamily="2" charset="77"/>
              </a:rPr>
              <a:t>REQUIRED NCCP WORKSHOP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NSO’s Sport Specific Modules</a:t>
            </a:r>
          </a:p>
        </p:txBody>
      </p:sp>
      <p:sp>
        <p:nvSpPr>
          <p:cNvPr id="20" name="Rounded Rectangle 10">
            <a:extLst>
              <a:ext uri="{FF2B5EF4-FFF2-40B4-BE49-F238E27FC236}">
                <a16:creationId xmlns:a16="http://schemas.microsoft.com/office/drawing/2014/main" id="{2B72D098-79BB-8089-482D-526A5BD6C0ED}"/>
              </a:ext>
            </a:extLst>
          </p:cNvPr>
          <p:cNvSpPr/>
          <p:nvPr/>
        </p:nvSpPr>
        <p:spPr>
          <a:xfrm>
            <a:off x="3431553" y="1714644"/>
            <a:ext cx="2046713" cy="2889113"/>
          </a:xfrm>
          <a:prstGeom prst="roundRect">
            <a:avLst>
              <a:gd name="adj" fmla="val 5541"/>
            </a:avLst>
          </a:prstGeom>
          <a:noFill/>
          <a:ln>
            <a:solidFill>
              <a:srgbClr val="4853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D706A17-F08D-6D5E-8F21-60DB2874A151}"/>
              </a:ext>
            </a:extLst>
          </p:cNvPr>
          <p:cNvGrpSpPr/>
          <p:nvPr/>
        </p:nvGrpSpPr>
        <p:grpSpPr>
          <a:xfrm>
            <a:off x="7813872" y="1681427"/>
            <a:ext cx="2271924" cy="2931919"/>
            <a:chOff x="7813872" y="1681427"/>
            <a:chExt cx="2271924" cy="2931919"/>
          </a:xfrm>
        </p:grpSpPr>
        <p:sp>
          <p:nvSpPr>
            <p:cNvPr id="38" name="TextBox 14">
              <a:extLst>
                <a:ext uri="{FF2B5EF4-FFF2-40B4-BE49-F238E27FC236}">
                  <a16:creationId xmlns:a16="http://schemas.microsoft.com/office/drawing/2014/main" id="{DB4FC8E8-E56F-CE7F-3FF7-9E18651C2F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8303" y="2390566"/>
              <a:ext cx="204749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3DABE3"/>
                  </a:solidFill>
                  <a:latin typeface="Encode Sans" pitchFamily="2" charset="77"/>
                  <a:cs typeface="Poppins" panose="00000500000000000000" pitchFamily="2" charset="0"/>
                </a:rPr>
                <a:t>CERTIFIED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AB38EE0-7D82-AB89-E767-9D831EEA3977}"/>
                </a:ext>
              </a:extLst>
            </p:cNvPr>
            <p:cNvSpPr/>
            <p:nvPr/>
          </p:nvSpPr>
          <p:spPr>
            <a:xfrm>
              <a:off x="7979522" y="2705625"/>
              <a:ext cx="1788659" cy="95410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48535B"/>
                  </a:solidFill>
                  <a:latin typeface="Encode Sans" pitchFamily="2" charset="77"/>
                </a:rPr>
                <a:t>EVALUATION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Make Ethical Decisions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Portfolio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Training Observation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Competition Observation</a:t>
              </a:r>
            </a:p>
          </p:txBody>
        </p:sp>
        <p:sp>
          <p:nvSpPr>
            <p:cNvPr id="43" name="Rounded Rectangle 25">
              <a:extLst>
                <a:ext uri="{FF2B5EF4-FFF2-40B4-BE49-F238E27FC236}">
                  <a16:creationId xmlns:a16="http://schemas.microsoft.com/office/drawing/2014/main" id="{750B940D-11D2-A464-106A-8A028F79797D}"/>
                </a:ext>
              </a:extLst>
            </p:cNvPr>
            <p:cNvSpPr/>
            <p:nvPr/>
          </p:nvSpPr>
          <p:spPr>
            <a:xfrm>
              <a:off x="7838216" y="1714644"/>
              <a:ext cx="2046713" cy="2898702"/>
            </a:xfrm>
            <a:prstGeom prst="roundRect">
              <a:avLst>
                <a:gd name="adj" fmla="val 5541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AD45B15-6BF3-F564-5809-0DB3872F9865}"/>
                </a:ext>
              </a:extLst>
            </p:cNvPr>
            <p:cNvSpPr/>
            <p:nvPr/>
          </p:nvSpPr>
          <p:spPr>
            <a:xfrm>
              <a:off x="8037804" y="3678130"/>
              <a:ext cx="1962414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48535B"/>
                  </a:solidFill>
                  <a:latin typeface="Encode Sans" pitchFamily="2" charset="77"/>
                </a:rPr>
                <a:t>Maintenance of Certification </a:t>
              </a:r>
            </a:p>
            <a:p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30 professional development points every 5 years.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65B16081-08BD-3C8D-5B11-FD639EF76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13872" y="1681427"/>
              <a:ext cx="760606" cy="739479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0C561A4-D906-AE82-4F72-8A8DA71CAEE3}"/>
              </a:ext>
            </a:extLst>
          </p:cNvPr>
          <p:cNvGrpSpPr/>
          <p:nvPr/>
        </p:nvGrpSpPr>
        <p:grpSpPr>
          <a:xfrm>
            <a:off x="5629095" y="1681427"/>
            <a:ext cx="2184777" cy="2931916"/>
            <a:chOff x="5629095" y="1681427"/>
            <a:chExt cx="2184777" cy="2931916"/>
          </a:xfrm>
        </p:grpSpPr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3C446279-C326-B9C0-584A-B59967B2DD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4059" y="2392243"/>
              <a:ext cx="199981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3DABE3"/>
                  </a:solidFill>
                  <a:latin typeface="Encode Sans" pitchFamily="2" charset="77"/>
                  <a:cs typeface="Poppins" panose="00000500000000000000" pitchFamily="2" charset="0"/>
                </a:rPr>
                <a:t>TRAINED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2DCEB9-8BB0-B497-B96C-A6BC1CFDECB0}"/>
                </a:ext>
              </a:extLst>
            </p:cNvPr>
            <p:cNvSpPr/>
            <p:nvPr/>
          </p:nvSpPr>
          <p:spPr>
            <a:xfrm>
              <a:off x="5778805" y="2975561"/>
              <a:ext cx="1865607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48535B"/>
                  </a:solidFill>
                  <a:latin typeface="Encode Sans" pitchFamily="2" charset="77"/>
                </a:rPr>
                <a:t>REQUIRED NCCP MODULES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Make Ethical Decisions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example 1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example 2</a:t>
              </a:r>
            </a:p>
          </p:txBody>
        </p:sp>
        <p:sp>
          <p:nvSpPr>
            <p:cNvPr id="14" name="Rounded Rectangle 24">
              <a:extLst>
                <a:ext uri="{FF2B5EF4-FFF2-40B4-BE49-F238E27FC236}">
                  <a16:creationId xmlns:a16="http://schemas.microsoft.com/office/drawing/2014/main" id="{E9487FC9-9091-1C01-9E06-9D0DC5846291}"/>
                </a:ext>
              </a:extLst>
            </p:cNvPr>
            <p:cNvSpPr/>
            <p:nvPr/>
          </p:nvSpPr>
          <p:spPr>
            <a:xfrm>
              <a:off x="5653439" y="1714644"/>
              <a:ext cx="2046713" cy="2898699"/>
            </a:xfrm>
            <a:prstGeom prst="roundRect">
              <a:avLst>
                <a:gd name="adj" fmla="val 5541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7507693-0C83-81CB-686C-E87CD27E7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29095" y="1681427"/>
              <a:ext cx="760606" cy="739479"/>
            </a:xfrm>
            <a:prstGeom prst="rect">
              <a:avLst/>
            </a:prstGeom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D7A67160-E9A3-19A5-2925-C2A9148AA6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7209" y="1681427"/>
            <a:ext cx="760606" cy="73947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247AC59-8AB4-E07A-70C0-8F9340017EBC}"/>
              </a:ext>
            </a:extLst>
          </p:cNvPr>
          <p:cNvGrpSpPr/>
          <p:nvPr/>
        </p:nvGrpSpPr>
        <p:grpSpPr>
          <a:xfrm>
            <a:off x="0" y="0"/>
            <a:ext cx="3352800" cy="6858495"/>
            <a:chOff x="0" y="0"/>
            <a:chExt cx="3352800" cy="685849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F89D914-4C82-1324-0D86-07358DAD622D}"/>
                </a:ext>
              </a:extLst>
            </p:cNvPr>
            <p:cNvSpPr/>
            <p:nvPr/>
          </p:nvSpPr>
          <p:spPr>
            <a:xfrm flipH="1">
              <a:off x="0" y="0"/>
              <a:ext cx="3352800" cy="6858495"/>
            </a:xfrm>
            <a:prstGeom prst="rect">
              <a:avLst/>
            </a:prstGeom>
            <a:solidFill>
              <a:srgbClr val="3DAB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14">
              <a:extLst>
                <a:ext uri="{FF2B5EF4-FFF2-40B4-BE49-F238E27FC236}">
                  <a16:creationId xmlns:a16="http://schemas.microsoft.com/office/drawing/2014/main" id="{DEFBA5E5-EBBC-460F-FB5E-A2FB0DEEE3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951" y="469169"/>
              <a:ext cx="2317403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latin typeface="Encode Sans" pitchFamily="2" charset="77"/>
                  <a:cs typeface="Poppins" panose="00000500000000000000" pitchFamily="2" charset="0"/>
                </a:rPr>
                <a:t>Competition - Development Advanced Gradation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FA9A3C3-E0F5-45C2-6204-6BDDB9EC54DA}"/>
                </a:ext>
              </a:extLst>
            </p:cNvPr>
            <p:cNvSpPr/>
            <p:nvPr/>
          </p:nvSpPr>
          <p:spPr>
            <a:xfrm>
              <a:off x="610269" y="5014775"/>
              <a:ext cx="1850127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>
                  <a:latin typeface="Encode Sans" pitchFamily="2" charset="0"/>
                </a:rPr>
                <a:t>To register:</a:t>
              </a:r>
            </a:p>
            <a:p>
              <a:r>
                <a:rPr lang="en-US" sz="1000" dirty="0">
                  <a:latin typeface="Encode Sans" pitchFamily="2" charset="0"/>
                </a:rPr>
                <a:t>Link to registration:</a:t>
              </a:r>
            </a:p>
            <a:p>
              <a:r>
                <a:rPr lang="en-US" sz="1000" u="sng" dirty="0">
                  <a:solidFill>
                    <a:srgbClr val="D32027"/>
                  </a:solidFill>
                  <a:latin typeface="Encode Sans" pitchFamily="2" charset="0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Coaching Association of </a:t>
              </a:r>
              <a:r>
                <a:rPr lang="en-US" sz="1000" u="sng" dirty="0">
                  <a:solidFill>
                    <a:srgbClr val="D32027"/>
                  </a:solidFill>
                  <a:latin typeface="Encode Sans" pitchFamily="2" charset="0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Canada</a:t>
              </a:r>
              <a:r>
                <a:rPr lang="en-US" sz="1000" u="sng" dirty="0">
                  <a:solidFill>
                    <a:srgbClr val="D32027"/>
                  </a:solidFill>
                  <a:latin typeface="Encode Sans" pitchFamily="2" charset="0"/>
                </a:rPr>
                <a:t>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C08A5C3-9472-6614-C6CD-973D52AC0367}"/>
                </a:ext>
              </a:extLst>
            </p:cNvPr>
            <p:cNvSpPr/>
            <p:nvPr/>
          </p:nvSpPr>
          <p:spPr>
            <a:xfrm>
              <a:off x="609600" y="2222658"/>
              <a:ext cx="1850796" cy="258532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>
                  <a:latin typeface="Encode Sans" pitchFamily="2" charset="77"/>
                </a:rPr>
                <a:t>COACHES AGED:</a:t>
              </a:r>
            </a:p>
            <a:p>
              <a:r>
                <a:rPr lang="en-US" sz="1200" dirty="0">
                  <a:latin typeface="Encode Sans" pitchFamily="2" charset="77"/>
                </a:rPr>
                <a:t>24+ </a:t>
              </a:r>
            </a:p>
            <a:p>
              <a:endParaRPr lang="en-US" sz="1200" dirty="0">
                <a:latin typeface="Encode Sans" pitchFamily="2" charset="77"/>
              </a:endParaRPr>
            </a:p>
            <a:p>
              <a:r>
                <a:rPr lang="en-US" sz="1200" b="1" dirty="0">
                  <a:latin typeface="Encode Sans" pitchFamily="2" charset="77"/>
                </a:rPr>
                <a:t>ATHLETES AGED</a:t>
              </a:r>
              <a:r>
                <a:rPr lang="en-US" sz="1200" dirty="0">
                  <a:latin typeface="Encode Sans" pitchFamily="2" charset="77"/>
                </a:rPr>
                <a:t>: </a:t>
              </a:r>
            </a:p>
            <a:p>
              <a:r>
                <a:rPr lang="en-US" sz="1200" dirty="0">
                  <a:latin typeface="Encode Sans" pitchFamily="2" charset="77"/>
                </a:rPr>
                <a:t>14+</a:t>
              </a:r>
            </a:p>
            <a:p>
              <a:endParaRPr lang="en-US" sz="1200" dirty="0">
                <a:latin typeface="Encode Sans" pitchFamily="2" charset="77"/>
              </a:endParaRPr>
            </a:p>
            <a:p>
              <a:r>
                <a:rPr lang="en-US" sz="1200" b="1" dirty="0">
                  <a:latin typeface="Encode Sans" pitchFamily="2" charset="77"/>
                </a:rPr>
                <a:t>LTD STAGE(S)</a:t>
              </a:r>
              <a:r>
                <a:rPr lang="en-US" sz="1200" dirty="0">
                  <a:latin typeface="Encode Sans" pitchFamily="2" charset="77"/>
                </a:rPr>
                <a:t>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Encode Sans" pitchFamily="2" charset="77"/>
                </a:rPr>
                <a:t>Train to Compete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Encode Sans" pitchFamily="2" charset="77"/>
                </a:rPr>
                <a:t>Train to Win</a:t>
              </a:r>
            </a:p>
            <a:p>
              <a:endParaRPr lang="en-US" sz="1200" dirty="0">
                <a:latin typeface="Encode Sans" pitchFamily="2" charset="77"/>
              </a:endParaRPr>
            </a:p>
            <a:p>
              <a:r>
                <a:rPr lang="en-US" sz="1200" b="1" dirty="0">
                  <a:latin typeface="Encode Sans" pitchFamily="2" charset="77"/>
                </a:rPr>
                <a:t>SPORT ENVIRONMENT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Encode Sans" pitchFamily="2" charset="77"/>
                </a:rPr>
                <a:t>National Championships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Encode Sans" pitchFamily="2" charset="77"/>
                </a:rPr>
                <a:t>NextGen International Events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7086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944DDD3-19A1-F5AD-2BDA-B982312CD1CE}"/>
              </a:ext>
            </a:extLst>
          </p:cNvPr>
          <p:cNvCxnSpPr/>
          <p:nvPr/>
        </p:nvCxnSpPr>
        <p:spPr>
          <a:xfrm>
            <a:off x="611748" y="5189220"/>
            <a:ext cx="10956365" cy="0"/>
          </a:xfrm>
          <a:prstGeom prst="line">
            <a:avLst/>
          </a:prstGeom>
          <a:ln w="31750">
            <a:solidFill>
              <a:srgbClr val="485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8D8D5C3C-9F3F-5510-C2FD-FCE53F6F89FD}"/>
              </a:ext>
            </a:extLst>
          </p:cNvPr>
          <p:cNvSpPr/>
          <p:nvPr/>
        </p:nvSpPr>
        <p:spPr>
          <a:xfrm>
            <a:off x="8295614" y="5541031"/>
            <a:ext cx="3272499" cy="821668"/>
          </a:xfrm>
          <a:prstGeom prst="rect">
            <a:avLst/>
          </a:prstGeom>
          <a:solidFill>
            <a:srgbClr val="D320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Encode Sans" pitchFamily="2" charset="77"/>
              </a:rPr>
              <a:t>Final Review / Presentation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Encode Sans" pitchFamily="2" charset="77"/>
              </a:rPr>
              <a:t>Evidence Meets HP Standard</a:t>
            </a:r>
            <a:endParaRPr lang="en-US" sz="1200" dirty="0">
              <a:solidFill>
                <a:schemeClr val="bg1"/>
              </a:solidFill>
              <a:latin typeface="Encode Sans" pitchFamily="2" charset="77"/>
            </a:endParaRPr>
          </a:p>
        </p:txBody>
      </p:sp>
      <p:pic>
        <p:nvPicPr>
          <p:cNvPr id="17" name="Picture 16" descr="A logo with a flame&#10;&#10;AI-generated content may be incorrect.">
            <a:extLst>
              <a:ext uri="{FF2B5EF4-FFF2-40B4-BE49-F238E27FC236}">
                <a16:creationId xmlns:a16="http://schemas.microsoft.com/office/drawing/2014/main" id="{EDC92289-7D5A-8A5E-1A48-B7661C67A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05" r="44378" b="31067"/>
          <a:stretch>
            <a:fillRect/>
          </a:stretch>
        </p:blipFill>
        <p:spPr>
          <a:xfrm>
            <a:off x="11171583" y="3270664"/>
            <a:ext cx="1027561" cy="3587336"/>
          </a:xfrm>
          <a:prstGeom prst="rect">
            <a:avLst/>
          </a:prstGeom>
        </p:spPr>
      </p:pic>
      <p:pic>
        <p:nvPicPr>
          <p:cNvPr id="90" name="Picture 89" descr="A logo for a company&#10;&#10;AI-generated content may be incorrect.">
            <a:extLst>
              <a:ext uri="{FF2B5EF4-FFF2-40B4-BE49-F238E27FC236}">
                <a16:creationId xmlns:a16="http://schemas.microsoft.com/office/drawing/2014/main" id="{0A0B75E2-1F2C-0851-61D4-A70586B37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638" y="5539572"/>
            <a:ext cx="1514362" cy="82417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66115C5-FDEB-3A4E-83CA-29D61680E82A}"/>
              </a:ext>
            </a:extLst>
          </p:cNvPr>
          <p:cNvGrpSpPr/>
          <p:nvPr/>
        </p:nvGrpSpPr>
        <p:grpSpPr>
          <a:xfrm>
            <a:off x="-3572" y="0"/>
            <a:ext cx="12199144" cy="6882354"/>
            <a:chOff x="0" y="0"/>
            <a:chExt cx="12199144" cy="6882354"/>
          </a:xfrm>
          <a:solidFill>
            <a:srgbClr val="48535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41C528-5A7B-02A1-F8C6-112BBDA240A8}"/>
                </a:ext>
              </a:extLst>
            </p:cNvPr>
            <p:cNvSpPr/>
            <p:nvPr/>
          </p:nvSpPr>
          <p:spPr>
            <a:xfrm>
              <a:off x="0" y="0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B7A1263-3B58-3A00-5908-3F3299AA7B8C}"/>
                </a:ext>
              </a:extLst>
            </p:cNvPr>
            <p:cNvSpPr/>
            <p:nvPr/>
          </p:nvSpPr>
          <p:spPr>
            <a:xfrm>
              <a:off x="0" y="6836635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8" name="Picture 67" descr="A logo with a red design&#10;&#10;AI-generated content may be incorrect.">
            <a:extLst>
              <a:ext uri="{FF2B5EF4-FFF2-40B4-BE49-F238E27FC236}">
                <a16:creationId xmlns:a16="http://schemas.microsoft.com/office/drawing/2014/main" id="{8118374C-4E6E-FB55-4452-002D42249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89"/>
          <a:stretch>
            <a:fillRect/>
          </a:stretch>
        </p:blipFill>
        <p:spPr>
          <a:xfrm rot="16200000">
            <a:off x="227655" y="3204105"/>
            <a:ext cx="2401285" cy="817433"/>
          </a:xfrm>
          <a:prstGeom prst="rect">
            <a:avLst/>
          </a:prstGeom>
        </p:spPr>
      </p:pic>
      <p:sp>
        <p:nvSpPr>
          <p:cNvPr id="77" name="Down Arrow 76">
            <a:extLst>
              <a:ext uri="{FF2B5EF4-FFF2-40B4-BE49-F238E27FC236}">
                <a16:creationId xmlns:a16="http://schemas.microsoft.com/office/drawing/2014/main" id="{FE62CC65-157E-161C-D51E-87761954FBD8}"/>
              </a:ext>
            </a:extLst>
          </p:cNvPr>
          <p:cNvSpPr/>
          <p:nvPr/>
        </p:nvSpPr>
        <p:spPr>
          <a:xfrm>
            <a:off x="9741277" y="4577163"/>
            <a:ext cx="353281" cy="801502"/>
          </a:xfrm>
          <a:prstGeom prst="downArrow">
            <a:avLst/>
          </a:prstGeom>
          <a:solidFill>
            <a:srgbClr val="485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own Arrow 74">
            <a:extLst>
              <a:ext uri="{FF2B5EF4-FFF2-40B4-BE49-F238E27FC236}">
                <a16:creationId xmlns:a16="http://schemas.microsoft.com/office/drawing/2014/main" id="{27CAF344-25F9-03A7-2452-57BC877EF6D5}"/>
              </a:ext>
            </a:extLst>
          </p:cNvPr>
          <p:cNvSpPr/>
          <p:nvPr/>
        </p:nvSpPr>
        <p:spPr>
          <a:xfrm rot="16200000">
            <a:off x="7582113" y="2074148"/>
            <a:ext cx="270860" cy="1045396"/>
          </a:xfrm>
          <a:prstGeom prst="downArrow">
            <a:avLst/>
          </a:prstGeom>
          <a:solidFill>
            <a:srgbClr val="485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DECBAE9-8F2F-92DE-B474-B9663DDC1532}"/>
              </a:ext>
            </a:extLst>
          </p:cNvPr>
          <p:cNvSpPr/>
          <p:nvPr/>
        </p:nvSpPr>
        <p:spPr>
          <a:xfrm>
            <a:off x="2743219" y="2169693"/>
            <a:ext cx="4885085" cy="26651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Bent Arrow 64">
            <a:extLst>
              <a:ext uri="{FF2B5EF4-FFF2-40B4-BE49-F238E27FC236}">
                <a16:creationId xmlns:a16="http://schemas.microsoft.com/office/drawing/2014/main" id="{475C8004-CF9B-D6B6-1095-4CAA15E378F0}"/>
              </a:ext>
            </a:extLst>
          </p:cNvPr>
          <p:cNvSpPr/>
          <p:nvPr/>
        </p:nvSpPr>
        <p:spPr>
          <a:xfrm rot="10800000" flipH="1">
            <a:off x="2148401" y="1968383"/>
            <a:ext cx="669194" cy="1769061"/>
          </a:xfrm>
          <a:prstGeom prst="bentArrow">
            <a:avLst/>
          </a:prstGeom>
          <a:solidFill>
            <a:srgbClr val="485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AA0361-8A2F-F440-2DC5-E7E6A74C173D}"/>
              </a:ext>
            </a:extLst>
          </p:cNvPr>
          <p:cNvSpPr/>
          <p:nvPr/>
        </p:nvSpPr>
        <p:spPr>
          <a:xfrm>
            <a:off x="611748" y="1200146"/>
            <a:ext cx="3346874" cy="821668"/>
          </a:xfrm>
          <a:prstGeom prst="rect">
            <a:avLst/>
          </a:prstGeom>
          <a:solidFill>
            <a:srgbClr val="D320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C4CB40-B262-6FE1-7500-EFCD6A27A5AA}"/>
              </a:ext>
            </a:extLst>
          </p:cNvPr>
          <p:cNvSpPr/>
          <p:nvPr/>
        </p:nvSpPr>
        <p:spPr>
          <a:xfrm>
            <a:off x="1056014" y="1348025"/>
            <a:ext cx="267787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Encode Sans" pitchFamily="2" charset="77"/>
              </a:rPr>
              <a:t>Program Entry </a:t>
            </a:r>
          </a:p>
          <a:p>
            <a:r>
              <a:rPr lang="en-US" sz="1200" b="1" dirty="0">
                <a:solidFill>
                  <a:schemeClr val="bg1"/>
                </a:solidFill>
                <a:latin typeface="Encode Sans" pitchFamily="2" charset="77"/>
              </a:rPr>
              <a:t>• NSO Targeted Coach</a:t>
            </a:r>
          </a:p>
          <a:p>
            <a:r>
              <a:rPr lang="en-US" sz="1200" b="1" dirty="0">
                <a:solidFill>
                  <a:schemeClr val="bg1"/>
                </a:solidFill>
                <a:latin typeface="Encode Sans" pitchFamily="2" charset="77"/>
              </a:rPr>
              <a:t>• </a:t>
            </a:r>
            <a:r>
              <a:rPr lang="en-US" sz="1200" b="1" dirty="0" err="1">
                <a:solidFill>
                  <a:schemeClr val="bg1"/>
                </a:solidFill>
                <a:latin typeface="Encode Sans" pitchFamily="2" charset="77"/>
              </a:rPr>
              <a:t>ChPC</a:t>
            </a:r>
            <a:r>
              <a:rPr lang="en-US" sz="1200" b="1" dirty="0">
                <a:solidFill>
                  <a:schemeClr val="bg1"/>
                </a:solidFill>
                <a:latin typeface="Encode Sans" pitchFamily="2" charset="77"/>
              </a:rPr>
              <a:t> Member</a:t>
            </a:r>
            <a:endParaRPr lang="en-US" sz="1000" dirty="0">
              <a:solidFill>
                <a:schemeClr val="bg1"/>
              </a:solidFill>
              <a:latin typeface="Encode Sans" pitchFamily="2" charset="77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069D79BE-BD61-E048-FAEF-0BC73C45C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3070" y="2256374"/>
            <a:ext cx="3065385" cy="2303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48535B"/>
                </a:solidFill>
                <a:latin typeface="Encode Sans" pitchFamily="2" charset="77"/>
                <a:cs typeface="Poppins" panose="00000500000000000000" pitchFamily="2" charset="0"/>
              </a:rPr>
              <a:t>Competency Feedback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2966253-6ECA-1980-FAA1-94E6AC7D7A5F}"/>
              </a:ext>
            </a:extLst>
          </p:cNvPr>
          <p:cNvGrpSpPr/>
          <p:nvPr/>
        </p:nvGrpSpPr>
        <p:grpSpPr>
          <a:xfrm>
            <a:off x="2817597" y="2626531"/>
            <a:ext cx="4736331" cy="2064307"/>
            <a:chOff x="2328627" y="2438404"/>
            <a:chExt cx="3882041" cy="220682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2EEF89D-B7B8-8F7D-0620-078D4923F11A}"/>
                </a:ext>
              </a:extLst>
            </p:cNvPr>
            <p:cNvGrpSpPr/>
            <p:nvPr/>
          </p:nvGrpSpPr>
          <p:grpSpPr>
            <a:xfrm>
              <a:off x="2328627" y="2438404"/>
              <a:ext cx="1990759" cy="1090410"/>
              <a:chOff x="2328627" y="2438404"/>
              <a:chExt cx="2551717" cy="109041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B7D96DE8-3EFC-DA5E-829F-5ED34DAD868D}"/>
                  </a:ext>
                </a:extLst>
              </p:cNvPr>
              <p:cNvGrpSpPr/>
              <p:nvPr/>
            </p:nvGrpSpPr>
            <p:grpSpPr>
              <a:xfrm>
                <a:off x="2408372" y="2438404"/>
                <a:ext cx="2392227" cy="1090410"/>
                <a:chOff x="1786368" y="3583172"/>
                <a:chExt cx="2551716" cy="1175194"/>
              </a:xfrm>
            </p:grpSpPr>
            <p:sp>
              <p:nvSpPr>
                <p:cNvPr id="19" name="Pentagon 18">
                  <a:extLst>
                    <a:ext uri="{FF2B5EF4-FFF2-40B4-BE49-F238E27FC236}">
                      <a16:creationId xmlns:a16="http://schemas.microsoft.com/office/drawing/2014/main" id="{99965B35-0CA0-1226-C180-8E2BB10DDDC7}"/>
                    </a:ext>
                  </a:extLst>
                </p:cNvPr>
                <p:cNvSpPr/>
                <p:nvPr/>
              </p:nvSpPr>
              <p:spPr>
                <a:xfrm>
                  <a:off x="2924052" y="3583172"/>
                  <a:ext cx="1414032" cy="1175194"/>
                </a:xfrm>
                <a:prstGeom prst="homePlate">
                  <a:avLst>
                    <a:gd name="adj" fmla="val 31000"/>
                  </a:avLst>
                </a:prstGeom>
                <a:solidFill>
                  <a:srgbClr val="B6D55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Pentagon 22">
                  <a:extLst>
                    <a:ext uri="{FF2B5EF4-FFF2-40B4-BE49-F238E27FC236}">
                      <a16:creationId xmlns:a16="http://schemas.microsoft.com/office/drawing/2014/main" id="{4F795754-10E5-F1B8-FB5A-EFAEF22D217B}"/>
                    </a:ext>
                  </a:extLst>
                </p:cNvPr>
                <p:cNvSpPr/>
                <p:nvPr/>
              </p:nvSpPr>
              <p:spPr>
                <a:xfrm rot="10800000">
                  <a:off x="1786368" y="3583172"/>
                  <a:ext cx="1414032" cy="1175194"/>
                </a:xfrm>
                <a:prstGeom prst="homePlate">
                  <a:avLst>
                    <a:gd name="adj" fmla="val 31000"/>
                  </a:avLst>
                </a:prstGeom>
                <a:solidFill>
                  <a:srgbClr val="B6D55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FBEC63A-BAAF-2C29-D568-8661850581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8627" y="2737388"/>
                <a:ext cx="2551717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kern="0" dirty="0">
                    <a:solidFill>
                      <a:srgbClr val="48535B"/>
                    </a:solidFill>
                    <a:latin typeface="Encode Sans" pitchFamily="2" charset="77"/>
                    <a:cs typeface="Poppins" panose="00000500000000000000" pitchFamily="2" charset="0"/>
                  </a:rPr>
                  <a:t>HP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kern="0" dirty="0">
                    <a:solidFill>
                      <a:srgbClr val="48535B"/>
                    </a:solidFill>
                    <a:latin typeface="Encode Sans" pitchFamily="2" charset="77"/>
                    <a:cs typeface="Poppins" panose="00000500000000000000" pitchFamily="2" charset="0"/>
                  </a:rPr>
                  <a:t>Leadership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D776889-BEDF-182B-1813-26B8D31BACCA}"/>
                </a:ext>
              </a:extLst>
            </p:cNvPr>
            <p:cNvGrpSpPr/>
            <p:nvPr/>
          </p:nvGrpSpPr>
          <p:grpSpPr>
            <a:xfrm>
              <a:off x="4219909" y="2438404"/>
              <a:ext cx="1990759" cy="1090410"/>
              <a:chOff x="2328627" y="2438404"/>
              <a:chExt cx="2551717" cy="1090410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8D736ED-882C-8062-89D5-C28808B8CEF3}"/>
                  </a:ext>
                </a:extLst>
              </p:cNvPr>
              <p:cNvGrpSpPr/>
              <p:nvPr/>
            </p:nvGrpSpPr>
            <p:grpSpPr>
              <a:xfrm>
                <a:off x="2408372" y="2438404"/>
                <a:ext cx="2392227" cy="1090410"/>
                <a:chOff x="1786368" y="3583172"/>
                <a:chExt cx="2551716" cy="1175194"/>
              </a:xfrm>
            </p:grpSpPr>
            <p:sp>
              <p:nvSpPr>
                <p:cNvPr id="38" name="Pentagon 37">
                  <a:extLst>
                    <a:ext uri="{FF2B5EF4-FFF2-40B4-BE49-F238E27FC236}">
                      <a16:creationId xmlns:a16="http://schemas.microsoft.com/office/drawing/2014/main" id="{71107258-B072-2FBC-B179-3CB8FB18D037}"/>
                    </a:ext>
                  </a:extLst>
                </p:cNvPr>
                <p:cNvSpPr/>
                <p:nvPr/>
              </p:nvSpPr>
              <p:spPr>
                <a:xfrm>
                  <a:off x="2924052" y="3583172"/>
                  <a:ext cx="1414032" cy="1175194"/>
                </a:xfrm>
                <a:prstGeom prst="homePlate">
                  <a:avLst>
                    <a:gd name="adj" fmla="val 31000"/>
                  </a:avLst>
                </a:prstGeom>
                <a:solidFill>
                  <a:srgbClr val="B6D55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Pentagon 40">
                  <a:extLst>
                    <a:ext uri="{FF2B5EF4-FFF2-40B4-BE49-F238E27FC236}">
                      <a16:creationId xmlns:a16="http://schemas.microsoft.com/office/drawing/2014/main" id="{5E6B10CF-DC41-A075-28DE-342C357BC1A8}"/>
                    </a:ext>
                  </a:extLst>
                </p:cNvPr>
                <p:cNvSpPr/>
                <p:nvPr/>
              </p:nvSpPr>
              <p:spPr>
                <a:xfrm rot="10800000">
                  <a:off x="1786368" y="3583172"/>
                  <a:ext cx="1414032" cy="1175194"/>
                </a:xfrm>
                <a:prstGeom prst="homePlate">
                  <a:avLst>
                    <a:gd name="adj" fmla="val 31000"/>
                  </a:avLst>
                </a:prstGeom>
                <a:solidFill>
                  <a:srgbClr val="B6D55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FE9DBCD-629B-7F03-17EF-A1A0A9603A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8627" y="2737388"/>
                <a:ext cx="2551717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kern="0" dirty="0">
                    <a:solidFill>
                      <a:srgbClr val="48535B"/>
                    </a:solidFill>
                    <a:latin typeface="Encode Sans" pitchFamily="2" charset="77"/>
                    <a:cs typeface="Poppins" panose="00000500000000000000" pitchFamily="2" charset="0"/>
                  </a:rPr>
                  <a:t>Competition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kern="0" dirty="0">
                    <a:solidFill>
                      <a:srgbClr val="48535B"/>
                    </a:solidFill>
                    <a:latin typeface="Encode Sans" pitchFamily="2" charset="77"/>
                    <a:cs typeface="Poppins" panose="00000500000000000000" pitchFamily="2" charset="0"/>
                  </a:rPr>
                  <a:t>Readiness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91AED99-DD3E-957C-3E85-8C79CA42C214}"/>
                </a:ext>
              </a:extLst>
            </p:cNvPr>
            <p:cNvGrpSpPr/>
            <p:nvPr/>
          </p:nvGrpSpPr>
          <p:grpSpPr>
            <a:xfrm>
              <a:off x="2328627" y="3554821"/>
              <a:ext cx="1990759" cy="1090410"/>
              <a:chOff x="2328627" y="2438404"/>
              <a:chExt cx="2551717" cy="1090410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6E5F0A57-D601-594E-CE52-C4ACE667B776}"/>
                  </a:ext>
                </a:extLst>
              </p:cNvPr>
              <p:cNvGrpSpPr/>
              <p:nvPr/>
            </p:nvGrpSpPr>
            <p:grpSpPr>
              <a:xfrm>
                <a:off x="2408372" y="2438404"/>
                <a:ext cx="2392227" cy="1090410"/>
                <a:chOff x="1786368" y="3583172"/>
                <a:chExt cx="2551716" cy="1175194"/>
              </a:xfrm>
            </p:grpSpPr>
            <p:sp>
              <p:nvSpPr>
                <p:cNvPr id="46" name="Pentagon 45">
                  <a:extLst>
                    <a:ext uri="{FF2B5EF4-FFF2-40B4-BE49-F238E27FC236}">
                      <a16:creationId xmlns:a16="http://schemas.microsoft.com/office/drawing/2014/main" id="{8C34C3A3-E613-51EF-D4CE-988B2BB3A078}"/>
                    </a:ext>
                  </a:extLst>
                </p:cNvPr>
                <p:cNvSpPr/>
                <p:nvPr/>
              </p:nvSpPr>
              <p:spPr>
                <a:xfrm>
                  <a:off x="2924052" y="3583172"/>
                  <a:ext cx="1414032" cy="1175194"/>
                </a:xfrm>
                <a:prstGeom prst="homePlate">
                  <a:avLst>
                    <a:gd name="adj" fmla="val 31000"/>
                  </a:avLst>
                </a:prstGeom>
                <a:solidFill>
                  <a:srgbClr val="B6D55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Pentagon 46">
                  <a:extLst>
                    <a:ext uri="{FF2B5EF4-FFF2-40B4-BE49-F238E27FC236}">
                      <a16:creationId xmlns:a16="http://schemas.microsoft.com/office/drawing/2014/main" id="{17EE6BA2-7BE5-4E5B-203D-30E74C601879}"/>
                    </a:ext>
                  </a:extLst>
                </p:cNvPr>
                <p:cNvSpPr/>
                <p:nvPr/>
              </p:nvSpPr>
              <p:spPr>
                <a:xfrm rot="10800000">
                  <a:off x="1786368" y="3583172"/>
                  <a:ext cx="1414032" cy="1175194"/>
                </a:xfrm>
                <a:prstGeom prst="homePlate">
                  <a:avLst>
                    <a:gd name="adj" fmla="val 31000"/>
                  </a:avLst>
                </a:prstGeom>
                <a:solidFill>
                  <a:srgbClr val="B6D55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CB84269-6DD9-634C-7942-47CCE8D995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8627" y="2737388"/>
                <a:ext cx="2551717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kern="0" dirty="0">
                    <a:solidFill>
                      <a:srgbClr val="48535B"/>
                    </a:solidFill>
                    <a:latin typeface="Encode Sans" pitchFamily="2" charset="77"/>
                    <a:cs typeface="Poppins" panose="00000500000000000000" pitchFamily="2" charset="0"/>
                  </a:rPr>
                  <a:t>Coaching HP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kern="0" dirty="0">
                    <a:solidFill>
                      <a:srgbClr val="48535B"/>
                    </a:solidFill>
                    <a:latin typeface="Encode Sans" pitchFamily="2" charset="77"/>
                    <a:cs typeface="Poppins" panose="00000500000000000000" pitchFamily="2" charset="0"/>
                  </a:rPr>
                  <a:t>Effectively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D785E26-CAF6-1C93-5986-56D475C55042}"/>
                </a:ext>
              </a:extLst>
            </p:cNvPr>
            <p:cNvGrpSpPr/>
            <p:nvPr/>
          </p:nvGrpSpPr>
          <p:grpSpPr>
            <a:xfrm>
              <a:off x="4219909" y="3554821"/>
              <a:ext cx="1990759" cy="1090410"/>
              <a:chOff x="2328627" y="2438404"/>
              <a:chExt cx="2551717" cy="1090410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23544B8-EFCA-0815-618C-64410186C3AF}"/>
                  </a:ext>
                </a:extLst>
              </p:cNvPr>
              <p:cNvGrpSpPr/>
              <p:nvPr/>
            </p:nvGrpSpPr>
            <p:grpSpPr>
              <a:xfrm>
                <a:off x="2408372" y="2438404"/>
                <a:ext cx="2392227" cy="1090410"/>
                <a:chOff x="1786368" y="3583172"/>
                <a:chExt cx="2551716" cy="1175194"/>
              </a:xfrm>
            </p:grpSpPr>
            <p:sp>
              <p:nvSpPr>
                <p:cNvPr id="51" name="Pentagon 50">
                  <a:extLst>
                    <a:ext uri="{FF2B5EF4-FFF2-40B4-BE49-F238E27FC236}">
                      <a16:creationId xmlns:a16="http://schemas.microsoft.com/office/drawing/2014/main" id="{696A9DDB-A0F0-A2AB-B980-A328A2B55E6C}"/>
                    </a:ext>
                  </a:extLst>
                </p:cNvPr>
                <p:cNvSpPr/>
                <p:nvPr/>
              </p:nvSpPr>
              <p:spPr>
                <a:xfrm>
                  <a:off x="2924052" y="3583172"/>
                  <a:ext cx="1414032" cy="1175194"/>
                </a:xfrm>
                <a:prstGeom prst="homePlate">
                  <a:avLst>
                    <a:gd name="adj" fmla="val 31000"/>
                  </a:avLst>
                </a:prstGeom>
                <a:solidFill>
                  <a:srgbClr val="B6D55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Pentagon 51">
                  <a:extLst>
                    <a:ext uri="{FF2B5EF4-FFF2-40B4-BE49-F238E27FC236}">
                      <a16:creationId xmlns:a16="http://schemas.microsoft.com/office/drawing/2014/main" id="{C0DCBEAF-082B-F957-B135-91019B864B46}"/>
                    </a:ext>
                  </a:extLst>
                </p:cNvPr>
                <p:cNvSpPr/>
                <p:nvPr/>
              </p:nvSpPr>
              <p:spPr>
                <a:xfrm rot="10800000">
                  <a:off x="1786368" y="3583172"/>
                  <a:ext cx="1414032" cy="1175194"/>
                </a:xfrm>
                <a:prstGeom prst="homePlate">
                  <a:avLst>
                    <a:gd name="adj" fmla="val 31000"/>
                  </a:avLst>
                </a:prstGeom>
                <a:solidFill>
                  <a:srgbClr val="B6D55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945CC85-7FC3-6314-0D84-39CFA69539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8627" y="2737388"/>
                <a:ext cx="2551717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kern="0" dirty="0">
                    <a:solidFill>
                      <a:srgbClr val="48535B"/>
                    </a:solidFill>
                    <a:latin typeface="Encode Sans" pitchFamily="2" charset="77"/>
                    <a:cs typeface="Poppins" panose="00000500000000000000" pitchFamily="2" charset="0"/>
                  </a:rPr>
                  <a:t>HP Performance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kern="0" dirty="0">
                    <a:solidFill>
                      <a:srgbClr val="48535B"/>
                    </a:solidFill>
                    <a:latin typeface="Encode Sans" pitchFamily="2" charset="77"/>
                    <a:cs typeface="Poppins" panose="00000500000000000000" pitchFamily="2" charset="0"/>
                  </a:rPr>
                  <a:t>Plan</a:t>
                </a:r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ADF5843-3FD7-3D00-2F57-6C01B335CCBF}"/>
              </a:ext>
            </a:extLst>
          </p:cNvPr>
          <p:cNvGrpSpPr/>
          <p:nvPr/>
        </p:nvGrpSpPr>
        <p:grpSpPr>
          <a:xfrm>
            <a:off x="4371133" y="3320680"/>
            <a:ext cx="1629259" cy="658040"/>
            <a:chOff x="4282123" y="4862626"/>
            <a:chExt cx="1866331" cy="109041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D114E97-6FF1-1E7C-C6FB-4DEBD38B499C}"/>
                </a:ext>
              </a:extLst>
            </p:cNvPr>
            <p:cNvGrpSpPr/>
            <p:nvPr/>
          </p:nvGrpSpPr>
          <p:grpSpPr>
            <a:xfrm>
              <a:off x="4282123" y="4862626"/>
              <a:ext cx="1866331" cy="1090410"/>
              <a:chOff x="1786368" y="3583172"/>
              <a:chExt cx="2551716" cy="1175194"/>
            </a:xfrm>
            <a:solidFill>
              <a:srgbClr val="D32027">
                <a:alpha val="60000"/>
              </a:srgbClr>
            </a:solidFill>
          </p:grpSpPr>
          <p:sp>
            <p:nvSpPr>
              <p:cNvPr id="56" name="Pentagon 55">
                <a:extLst>
                  <a:ext uri="{FF2B5EF4-FFF2-40B4-BE49-F238E27FC236}">
                    <a16:creationId xmlns:a16="http://schemas.microsoft.com/office/drawing/2014/main" id="{35201410-9003-6C37-AC8D-4645CE3DAD7C}"/>
                  </a:ext>
                </a:extLst>
              </p:cNvPr>
              <p:cNvSpPr/>
              <p:nvPr/>
            </p:nvSpPr>
            <p:spPr>
              <a:xfrm>
                <a:off x="3069469" y="3583172"/>
                <a:ext cx="1268615" cy="1175194"/>
              </a:xfrm>
              <a:prstGeom prst="homePlate">
                <a:avLst>
                  <a:gd name="adj" fmla="val 31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Pentagon 56">
                <a:extLst>
                  <a:ext uri="{FF2B5EF4-FFF2-40B4-BE49-F238E27FC236}">
                    <a16:creationId xmlns:a16="http://schemas.microsoft.com/office/drawing/2014/main" id="{7803E4D7-4AAD-135A-6317-03E462D06B02}"/>
                  </a:ext>
                </a:extLst>
              </p:cNvPr>
              <p:cNvSpPr/>
              <p:nvPr/>
            </p:nvSpPr>
            <p:spPr>
              <a:xfrm rot="10800000">
                <a:off x="1786368" y="3583172"/>
                <a:ext cx="1283101" cy="1175194"/>
              </a:xfrm>
              <a:prstGeom prst="homePlate">
                <a:avLst>
                  <a:gd name="adj" fmla="val 31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A013BE4-D26D-5470-21D5-9B0880BCF0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9386" y="5161610"/>
              <a:ext cx="1829068" cy="5772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rgbClr val="48535B"/>
                  </a:solidFill>
                  <a:latin typeface="Encode Sans" pitchFamily="2" charset="77"/>
                  <a:cs typeface="Poppins" panose="00000500000000000000" pitchFamily="2" charset="0"/>
                </a:rPr>
                <a:t>Core</a:t>
              </a:r>
              <a:endParaRPr lang="en-US" sz="1600" b="1" kern="0" dirty="0">
                <a:solidFill>
                  <a:srgbClr val="48535B"/>
                </a:solidFill>
                <a:latin typeface="Encode Sans" pitchFamily="2" charset="77"/>
                <a:cs typeface="Poppins" panose="00000500000000000000" pitchFamily="2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rgbClr val="48535B"/>
                  </a:solidFill>
                  <a:latin typeface="Encode Sans" pitchFamily="2" charset="77"/>
                  <a:cs typeface="Poppins" panose="00000500000000000000" pitchFamily="2" charset="0"/>
                </a:rPr>
                <a:t>Competencies</a:t>
              </a:r>
              <a:endParaRPr lang="en-US" sz="1600" b="1" kern="0" dirty="0">
                <a:solidFill>
                  <a:srgbClr val="48535B"/>
                </a:solidFill>
                <a:latin typeface="Encode Sans" pitchFamily="2" charset="77"/>
                <a:cs typeface="Poppins" panose="00000500000000000000" pitchFamily="2" charset="0"/>
              </a:endParaRPr>
            </a:p>
          </p:txBody>
        </p:sp>
      </p:grpSp>
      <p:sp>
        <p:nvSpPr>
          <p:cNvPr id="66" name="TextBox 14">
            <a:extLst>
              <a:ext uri="{FF2B5EF4-FFF2-40B4-BE49-F238E27FC236}">
                <a16:creationId xmlns:a16="http://schemas.microsoft.com/office/drawing/2014/main" id="{85B1BDA5-F5AE-851A-1496-D7AD028968E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425068" y="3437088"/>
            <a:ext cx="2350223" cy="3004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48535B"/>
                </a:solidFill>
                <a:latin typeface="Encode Sans" pitchFamily="2" charset="77"/>
                <a:cs typeface="Poppins" panose="00000500000000000000" pitchFamily="2" charset="0"/>
              </a:rPr>
              <a:t>Coach Mentoring Stage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17EBA87-4EC3-47CA-F50B-2DF5426641F1}"/>
              </a:ext>
            </a:extLst>
          </p:cNvPr>
          <p:cNvSpPr/>
          <p:nvPr/>
        </p:nvSpPr>
        <p:spPr>
          <a:xfrm>
            <a:off x="8295614" y="2173103"/>
            <a:ext cx="3272499" cy="821668"/>
          </a:xfrm>
          <a:prstGeom prst="rect">
            <a:avLst/>
          </a:prstGeom>
          <a:solidFill>
            <a:srgbClr val="D320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Encode Sans" pitchFamily="2" charset="77"/>
              </a:rPr>
              <a:t>Skills Audit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Encode Sans" pitchFamily="2" charset="77"/>
              </a:rPr>
              <a:t>Panel / Mentor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Encode Sans" pitchFamily="2" charset="77"/>
              </a:rPr>
              <a:t>Discussion</a:t>
            </a:r>
            <a:endParaRPr lang="en-US" sz="1200" dirty="0">
              <a:solidFill>
                <a:schemeClr val="bg1"/>
              </a:solidFill>
              <a:latin typeface="Encode Sans" pitchFamily="2" charset="77"/>
            </a:endParaRPr>
          </a:p>
        </p:txBody>
      </p:sp>
      <p:sp>
        <p:nvSpPr>
          <p:cNvPr id="73" name="Down Arrow 72">
            <a:extLst>
              <a:ext uri="{FF2B5EF4-FFF2-40B4-BE49-F238E27FC236}">
                <a16:creationId xmlns:a16="http://schemas.microsoft.com/office/drawing/2014/main" id="{CADA2418-C05C-4DA4-2A03-3403010730BB}"/>
              </a:ext>
            </a:extLst>
          </p:cNvPr>
          <p:cNvSpPr/>
          <p:nvPr/>
        </p:nvSpPr>
        <p:spPr>
          <a:xfrm>
            <a:off x="9741277" y="2994771"/>
            <a:ext cx="353281" cy="801502"/>
          </a:xfrm>
          <a:prstGeom prst="downArrow">
            <a:avLst/>
          </a:prstGeom>
          <a:solidFill>
            <a:srgbClr val="485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Down Arrow 73">
            <a:extLst>
              <a:ext uri="{FF2B5EF4-FFF2-40B4-BE49-F238E27FC236}">
                <a16:creationId xmlns:a16="http://schemas.microsoft.com/office/drawing/2014/main" id="{70FCF6FF-1CDC-66D6-5E7C-45DD9E223FAF}"/>
              </a:ext>
            </a:extLst>
          </p:cNvPr>
          <p:cNvSpPr/>
          <p:nvPr/>
        </p:nvSpPr>
        <p:spPr>
          <a:xfrm rot="5400000">
            <a:off x="7926109" y="3888466"/>
            <a:ext cx="270860" cy="1045396"/>
          </a:xfrm>
          <a:prstGeom prst="downArrow">
            <a:avLst/>
          </a:prstGeom>
          <a:solidFill>
            <a:srgbClr val="485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235BD63-E547-8B9B-3FAB-F525D990E77C}"/>
              </a:ext>
            </a:extLst>
          </p:cNvPr>
          <p:cNvSpPr/>
          <p:nvPr/>
        </p:nvSpPr>
        <p:spPr>
          <a:xfrm>
            <a:off x="8295614" y="3990715"/>
            <a:ext cx="3272499" cy="821668"/>
          </a:xfrm>
          <a:prstGeom prst="rect">
            <a:avLst/>
          </a:prstGeom>
          <a:solidFill>
            <a:srgbClr val="D320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Encode Sans" pitchFamily="2" charset="77"/>
              </a:rPr>
              <a:t>Individualized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Encode Sans" pitchFamily="2" charset="77"/>
              </a:rPr>
              <a:t>Professional Development Plan</a:t>
            </a:r>
            <a:endParaRPr lang="en-US" sz="1200" dirty="0">
              <a:solidFill>
                <a:schemeClr val="bg1"/>
              </a:solidFill>
              <a:latin typeface="Encode Sans" pitchFamily="2" charset="77"/>
            </a:endParaRPr>
          </a:p>
        </p:txBody>
      </p:sp>
      <p:sp>
        <p:nvSpPr>
          <p:cNvPr id="82" name="TextBox 14">
            <a:extLst>
              <a:ext uri="{FF2B5EF4-FFF2-40B4-BE49-F238E27FC236}">
                <a16:creationId xmlns:a16="http://schemas.microsoft.com/office/drawing/2014/main" id="{38BF1F3B-2D0A-B9AA-4B61-9076835CC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1" y="469169"/>
            <a:ext cx="8105139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latin typeface="Encode Sans" pitchFamily="2" charset="77"/>
                <a:cs typeface="Poppins" panose="00000500000000000000" pitchFamily="2" charset="0"/>
              </a:rPr>
              <a:t>Competition High Performance</a:t>
            </a:r>
          </a:p>
        </p:txBody>
      </p:sp>
      <p:pic>
        <p:nvPicPr>
          <p:cNvPr id="85" name="Picture 84" descr="A logo with text overlay&#10;&#10;AI-generated content may be incorrect.">
            <a:extLst>
              <a:ext uri="{FF2B5EF4-FFF2-40B4-BE49-F238E27FC236}">
                <a16:creationId xmlns:a16="http://schemas.microsoft.com/office/drawing/2014/main" id="{83DC3D86-7E59-1B61-6E78-B9A46CF363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22" y="5564977"/>
            <a:ext cx="1704320" cy="750271"/>
          </a:xfrm>
          <a:prstGeom prst="rect">
            <a:avLst/>
          </a:prstGeom>
        </p:spPr>
      </p:pic>
      <p:sp>
        <p:nvSpPr>
          <p:cNvPr id="86" name="Down Arrow 85">
            <a:extLst>
              <a:ext uri="{FF2B5EF4-FFF2-40B4-BE49-F238E27FC236}">
                <a16:creationId xmlns:a16="http://schemas.microsoft.com/office/drawing/2014/main" id="{3EDF04B9-BE53-32CB-C5FA-F0B39CE66369}"/>
              </a:ext>
            </a:extLst>
          </p:cNvPr>
          <p:cNvSpPr/>
          <p:nvPr/>
        </p:nvSpPr>
        <p:spPr>
          <a:xfrm rot="10800000">
            <a:off x="2231767" y="4577163"/>
            <a:ext cx="353281" cy="801502"/>
          </a:xfrm>
          <a:prstGeom prst="downArrow">
            <a:avLst/>
          </a:prstGeom>
          <a:solidFill>
            <a:srgbClr val="485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14">
            <a:extLst>
              <a:ext uri="{FF2B5EF4-FFF2-40B4-BE49-F238E27FC236}">
                <a16:creationId xmlns:a16="http://schemas.microsoft.com/office/drawing/2014/main" id="{ACD76561-3EE6-A55D-D030-BE84C2B8F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142" y="5754421"/>
            <a:ext cx="2350223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48535B"/>
                </a:solidFill>
                <a:latin typeface="Encode Sans" pitchFamily="2" charset="77"/>
                <a:cs typeface="Poppins" panose="00000500000000000000" pitchFamily="2" charset="0"/>
              </a:rPr>
              <a:t>High Performance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48535B"/>
                </a:solidFill>
                <a:latin typeface="Encode Sans" pitchFamily="2" charset="77"/>
                <a:cs typeface="Poppins" panose="00000500000000000000" pitchFamily="2" charset="0"/>
              </a:rPr>
              <a:t>Coach Certification</a:t>
            </a:r>
          </a:p>
        </p:txBody>
      </p:sp>
      <p:sp>
        <p:nvSpPr>
          <p:cNvPr id="88" name="TextBox 14">
            <a:extLst>
              <a:ext uri="{FF2B5EF4-FFF2-40B4-BE49-F238E27FC236}">
                <a16:creationId xmlns:a16="http://schemas.microsoft.com/office/drawing/2014/main" id="{D60F5153-C7F5-35B7-E1A2-2BC13C205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516" y="5275776"/>
            <a:ext cx="3572888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48535B"/>
                </a:solidFill>
                <a:latin typeface="Encode Sans" pitchFamily="2" charset="77"/>
                <a:cs typeface="Poppins" panose="00000500000000000000" pitchFamily="2" charset="0"/>
              </a:rPr>
              <a:t>Coach Certification Stage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D6BDE0A-F4D5-8C09-ABAE-E9CBA8622708}"/>
              </a:ext>
            </a:extLst>
          </p:cNvPr>
          <p:cNvCxnSpPr/>
          <p:nvPr/>
        </p:nvCxnSpPr>
        <p:spPr>
          <a:xfrm>
            <a:off x="611748" y="2091690"/>
            <a:ext cx="10956365" cy="0"/>
          </a:xfrm>
          <a:prstGeom prst="line">
            <a:avLst/>
          </a:prstGeom>
          <a:ln w="31750">
            <a:solidFill>
              <a:srgbClr val="485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14">
            <a:extLst>
              <a:ext uri="{FF2B5EF4-FFF2-40B4-BE49-F238E27FC236}">
                <a16:creationId xmlns:a16="http://schemas.microsoft.com/office/drawing/2014/main" id="{2637132F-D1AB-F87E-DA57-58679CD69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2268" y="1446105"/>
            <a:ext cx="3065385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48535B"/>
                </a:solidFill>
                <a:latin typeface="Encode Sans" pitchFamily="2" charset="77"/>
                <a:cs typeface="Poppins" panose="00000500000000000000" pitchFamily="2" charset="0"/>
              </a:rPr>
              <a:t>Coach Selection Stage</a:t>
            </a:r>
          </a:p>
        </p:txBody>
      </p:sp>
      <p:sp>
        <p:nvSpPr>
          <p:cNvPr id="95" name="TextBox 14">
            <a:extLst>
              <a:ext uri="{FF2B5EF4-FFF2-40B4-BE49-F238E27FC236}">
                <a16:creationId xmlns:a16="http://schemas.microsoft.com/office/drawing/2014/main" id="{F1ED67FA-5E98-FC51-A6C9-0B40C5124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5608" y="1754715"/>
            <a:ext cx="3065385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48535B"/>
                </a:solidFill>
                <a:latin typeface="Encode Sans" pitchFamily="2" charset="77"/>
                <a:cs typeface="Poppins" panose="00000500000000000000" pitchFamily="2" charset="0"/>
              </a:rPr>
              <a:t>NSO</a:t>
            </a:r>
          </a:p>
        </p:txBody>
      </p:sp>
      <p:pic>
        <p:nvPicPr>
          <p:cNvPr id="97" name="Picture 96" descr="A logo of a company&#10;&#10;AI-generated content may be incorrect.">
            <a:extLst>
              <a:ext uri="{FF2B5EF4-FFF2-40B4-BE49-F238E27FC236}">
                <a16:creationId xmlns:a16="http://schemas.microsoft.com/office/drawing/2014/main" id="{8D80E584-2BD8-F859-37B3-B285EAFB80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0" b="22380"/>
          <a:stretch>
            <a:fillRect/>
          </a:stretch>
        </p:blipFill>
        <p:spPr>
          <a:xfrm>
            <a:off x="8967321" y="535117"/>
            <a:ext cx="1901191" cy="10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87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D958716-7C8B-8041-05A1-A5947AEDA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6" r="11575" b="28117"/>
          <a:stretch>
            <a:fillRect/>
          </a:stretch>
        </p:blipFill>
        <p:spPr>
          <a:xfrm>
            <a:off x="0" y="0"/>
            <a:ext cx="6096000" cy="6842232"/>
          </a:xfrm>
          <a:prstGeom prst="rect">
            <a:avLst/>
          </a:prstGeom>
        </p:spPr>
      </p:pic>
      <p:sp>
        <p:nvSpPr>
          <p:cNvPr id="5" name="TextBox 14">
            <a:extLst>
              <a:ext uri="{FF2B5EF4-FFF2-40B4-BE49-F238E27FC236}">
                <a16:creationId xmlns:a16="http://schemas.microsoft.com/office/drawing/2014/main" id="{AF4FF0BE-5602-BF03-72AA-734668A1F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5600" y="2998739"/>
            <a:ext cx="3606799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solidFill>
                  <a:srgbClr val="48535B"/>
                </a:solidFill>
                <a:latin typeface="Encode Sans" pitchFamily="2" charset="77"/>
                <a:cs typeface="Poppins" panose="00000500000000000000" pitchFamily="2" charset="0"/>
              </a:rPr>
              <a:t>Instruction</a:t>
            </a:r>
          </a:p>
        </p:txBody>
      </p:sp>
      <p:pic>
        <p:nvPicPr>
          <p:cNvPr id="6" name="Picture 5" descr="A logo with a flame&#10;&#10;AI-generated content may be incorrect.">
            <a:extLst>
              <a:ext uri="{FF2B5EF4-FFF2-40B4-BE49-F238E27FC236}">
                <a16:creationId xmlns:a16="http://schemas.microsoft.com/office/drawing/2014/main" id="{D07A579F-8C14-D74B-A0D9-9AB5615B7E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3" b="31067"/>
          <a:stretch>
            <a:fillRect/>
          </a:stretch>
        </p:blipFill>
        <p:spPr>
          <a:xfrm>
            <a:off x="1" y="638170"/>
            <a:ext cx="1781616" cy="621983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229D059-6D36-9A21-16AF-FDC62EE3B7E1}"/>
              </a:ext>
            </a:extLst>
          </p:cNvPr>
          <p:cNvGrpSpPr/>
          <p:nvPr/>
        </p:nvGrpSpPr>
        <p:grpSpPr>
          <a:xfrm>
            <a:off x="-3572" y="0"/>
            <a:ext cx="12199144" cy="6882354"/>
            <a:chOff x="0" y="0"/>
            <a:chExt cx="12199144" cy="6882354"/>
          </a:xfrm>
          <a:solidFill>
            <a:srgbClr val="FFCC4C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713C429-BE14-D979-02EA-8FA5E693845C}"/>
                </a:ext>
              </a:extLst>
            </p:cNvPr>
            <p:cNvSpPr/>
            <p:nvPr/>
          </p:nvSpPr>
          <p:spPr>
            <a:xfrm>
              <a:off x="0" y="0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4D43DA-EE13-E36E-D19D-93665DB96321}"/>
                </a:ext>
              </a:extLst>
            </p:cNvPr>
            <p:cNvSpPr/>
            <p:nvPr/>
          </p:nvSpPr>
          <p:spPr>
            <a:xfrm>
              <a:off x="0" y="6836635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6792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6DCDBED-3874-C742-207B-AC97A44D11CD}"/>
              </a:ext>
            </a:extLst>
          </p:cNvPr>
          <p:cNvGrpSpPr/>
          <p:nvPr/>
        </p:nvGrpSpPr>
        <p:grpSpPr>
          <a:xfrm>
            <a:off x="9056587" y="501761"/>
            <a:ext cx="2712392" cy="3291840"/>
            <a:chOff x="9056587" y="501761"/>
            <a:chExt cx="2712392" cy="3291840"/>
          </a:xfrm>
        </p:grpSpPr>
        <p:sp>
          <p:nvSpPr>
            <p:cNvPr id="36" name="TextBox 14">
              <a:extLst>
                <a:ext uri="{FF2B5EF4-FFF2-40B4-BE49-F238E27FC236}">
                  <a16:creationId xmlns:a16="http://schemas.microsoft.com/office/drawing/2014/main" id="{8A491A5F-3FD9-EC83-4B6C-9BC8F9C972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56496" y="1542369"/>
              <a:ext cx="251248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CC4C"/>
                  </a:solidFill>
                  <a:latin typeface="Encode Sans" pitchFamily="2" charset="77"/>
                  <a:cs typeface="Poppins" panose="00000500000000000000" pitchFamily="2" charset="0"/>
                </a:rPr>
                <a:t>CERTIFIED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7C4CB40-B262-6FE1-7500-EFCD6A27A5AA}"/>
                </a:ext>
              </a:extLst>
            </p:cNvPr>
            <p:cNvSpPr/>
            <p:nvPr/>
          </p:nvSpPr>
          <p:spPr>
            <a:xfrm>
              <a:off x="9256497" y="2038420"/>
              <a:ext cx="2194867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48535B"/>
                  </a:solidFill>
                  <a:latin typeface="Encode Sans" pitchFamily="2" charset="77"/>
                </a:rPr>
                <a:t>EVALUATION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Making Ethical Decisions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Portfolio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Training Observation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F5DF85AE-47D8-2406-9C9A-EEDB3B156FCD}"/>
                </a:ext>
              </a:extLst>
            </p:cNvPr>
            <p:cNvSpPr/>
            <p:nvPr/>
          </p:nvSpPr>
          <p:spPr>
            <a:xfrm>
              <a:off x="9056587" y="501761"/>
              <a:ext cx="2511526" cy="3291840"/>
            </a:xfrm>
            <a:prstGeom prst="roundRect">
              <a:avLst>
                <a:gd name="adj" fmla="val 5541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A711ECF-B6C9-2944-CB0B-960E74466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49552" y="553059"/>
              <a:ext cx="760606" cy="739479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5D300E-00E8-8C98-B41A-494AD5E21745}"/>
              </a:ext>
            </a:extLst>
          </p:cNvPr>
          <p:cNvGrpSpPr/>
          <p:nvPr/>
        </p:nvGrpSpPr>
        <p:grpSpPr>
          <a:xfrm>
            <a:off x="3695309" y="3941064"/>
            <a:ext cx="7872804" cy="2386584"/>
            <a:chOff x="3695309" y="3941064"/>
            <a:chExt cx="7872804" cy="2386584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97786D1D-F7F3-4422-6BF9-60CF538759AB}"/>
                </a:ext>
              </a:extLst>
            </p:cNvPr>
            <p:cNvSpPr/>
            <p:nvPr/>
          </p:nvSpPr>
          <p:spPr>
            <a:xfrm>
              <a:off x="3695309" y="3941064"/>
              <a:ext cx="7872804" cy="2386584"/>
            </a:xfrm>
            <a:prstGeom prst="roundRect">
              <a:avLst>
                <a:gd name="adj" fmla="val 3823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 descr="A logo with text overlay&#10;&#10;AI-generated content may be incorrect.">
              <a:extLst>
                <a:ext uri="{FF2B5EF4-FFF2-40B4-BE49-F238E27FC236}">
                  <a16:creationId xmlns:a16="http://schemas.microsoft.com/office/drawing/2014/main" id="{EF6667FF-0267-31DE-BD62-568FF2A77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3662" y="5483861"/>
              <a:ext cx="1478149" cy="650707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7835638-1C38-A102-2384-5FE06AC54EA8}"/>
                </a:ext>
              </a:extLst>
            </p:cNvPr>
            <p:cNvSpPr/>
            <p:nvPr/>
          </p:nvSpPr>
          <p:spPr>
            <a:xfrm>
              <a:off x="9027643" y="4017091"/>
              <a:ext cx="2356102" cy="95410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48535B"/>
                  </a:solidFill>
                  <a:latin typeface="Encode Sans" pitchFamily="2" charset="77"/>
                </a:rPr>
                <a:t>Available Multi-Sport Modules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Emergency Action Plan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Basic Mental Skills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Sport Nutrition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Planning a Practice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Teaching and Learning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DDC08C-F340-5562-06A8-70689F500930}"/>
                </a:ext>
              </a:extLst>
            </p:cNvPr>
            <p:cNvSpPr/>
            <p:nvPr/>
          </p:nvSpPr>
          <p:spPr>
            <a:xfrm>
              <a:off x="6747939" y="4141369"/>
              <a:ext cx="1850127" cy="187743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en-US" sz="1200" b="1" dirty="0">
                  <a:solidFill>
                    <a:srgbClr val="48535B"/>
                  </a:solidFill>
                  <a:latin typeface="Encode Sans" pitchFamily="2" charset="77"/>
                </a:rPr>
                <a:t>To register:</a:t>
              </a:r>
            </a:p>
            <a:p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Link to registration to sport-specific training</a:t>
              </a:r>
            </a:p>
            <a:p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&lt;</a:t>
              </a:r>
              <a:r>
                <a:rPr lang="en-US" sz="1000" dirty="0" err="1">
                  <a:solidFill>
                    <a:srgbClr val="48535B"/>
                  </a:solidFill>
                  <a:latin typeface="Encode Sans" pitchFamily="2" charset="77"/>
                </a:rPr>
                <a:t>InsertNSO</a:t>
              </a: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&gt;</a:t>
              </a:r>
            </a:p>
            <a:p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&lt;</a:t>
              </a:r>
              <a:r>
                <a:rPr lang="en-US" sz="1000" dirty="0" err="1">
                  <a:solidFill>
                    <a:srgbClr val="48535B"/>
                  </a:solidFill>
                  <a:latin typeface="Encode Sans" pitchFamily="2" charset="77"/>
                </a:rPr>
                <a:t>InsertPTSO</a:t>
              </a: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&gt;</a:t>
              </a:r>
            </a:p>
            <a:p>
              <a:endParaRPr lang="en-US" sz="1000" dirty="0">
                <a:solidFill>
                  <a:srgbClr val="48535B"/>
                </a:solidFill>
                <a:latin typeface="Encode Sans" pitchFamily="2" charset="77"/>
              </a:endParaRPr>
            </a:p>
            <a:p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Link to registration to multi-sport training</a:t>
              </a:r>
            </a:p>
            <a:p>
              <a:r>
                <a:rPr lang="en-US" sz="1000" u="sng" dirty="0">
                  <a:solidFill>
                    <a:srgbClr val="D32027"/>
                  </a:solidFill>
                  <a:latin typeface="Encode Sans" pitchFamily="2" charset="77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PTCRs</a:t>
              </a:r>
              <a:endParaRPr lang="en-US" sz="1000" u="sng" dirty="0">
                <a:solidFill>
                  <a:srgbClr val="D32027"/>
                </a:solidFill>
                <a:latin typeface="Encode Sans" pitchFamily="2" charset="77"/>
              </a:endParaRPr>
            </a:p>
            <a:p>
              <a:endParaRPr lang="en-US" sz="1000" dirty="0">
                <a:solidFill>
                  <a:srgbClr val="48535B"/>
                </a:solidFill>
                <a:latin typeface="Encode Sans" pitchFamily="2" charset="77"/>
              </a:endParaRPr>
            </a:p>
            <a:p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Evaluation Registration</a:t>
              </a:r>
            </a:p>
            <a:p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Link to registration</a:t>
              </a:r>
            </a:p>
          </p:txBody>
        </p:sp>
      </p:grpSp>
      <p:pic>
        <p:nvPicPr>
          <p:cNvPr id="17" name="Picture 16" descr="A logo with a flame&#10;&#10;AI-generated content may be incorrect.">
            <a:extLst>
              <a:ext uri="{FF2B5EF4-FFF2-40B4-BE49-F238E27FC236}">
                <a16:creationId xmlns:a16="http://schemas.microsoft.com/office/drawing/2014/main" id="{EDC92289-7D5A-8A5E-1A48-B7661C67AC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05" r="44378" b="31067"/>
          <a:stretch>
            <a:fillRect/>
          </a:stretch>
        </p:blipFill>
        <p:spPr>
          <a:xfrm>
            <a:off x="11171583" y="3270664"/>
            <a:ext cx="1027561" cy="358733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881D5E9-45C9-2F76-9B7A-6C55512B3A73}"/>
              </a:ext>
            </a:extLst>
          </p:cNvPr>
          <p:cNvGrpSpPr/>
          <p:nvPr/>
        </p:nvGrpSpPr>
        <p:grpSpPr>
          <a:xfrm>
            <a:off x="0" y="0"/>
            <a:ext cx="3352800" cy="6858495"/>
            <a:chOff x="0" y="0"/>
            <a:chExt cx="3352800" cy="685849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E458092-2FDA-EFEB-C9FD-D8001C5F42EF}"/>
                </a:ext>
              </a:extLst>
            </p:cNvPr>
            <p:cNvSpPr/>
            <p:nvPr/>
          </p:nvSpPr>
          <p:spPr>
            <a:xfrm flipH="1">
              <a:off x="0" y="0"/>
              <a:ext cx="3352800" cy="6858495"/>
            </a:xfrm>
            <a:prstGeom prst="rect">
              <a:avLst/>
            </a:prstGeom>
            <a:solidFill>
              <a:srgbClr val="FFCC4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14">
              <a:extLst>
                <a:ext uri="{FF2B5EF4-FFF2-40B4-BE49-F238E27FC236}">
                  <a16:creationId xmlns:a16="http://schemas.microsoft.com/office/drawing/2014/main" id="{218349A4-C0DF-0DA8-AF75-D3B519A0C1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951" y="469169"/>
              <a:ext cx="2317403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latin typeface="Encode Sans" pitchFamily="2" charset="77"/>
                  <a:cs typeface="Poppins" panose="00000500000000000000" pitchFamily="2" charset="0"/>
                </a:rPr>
                <a:t>NCCP Instruction-Beginner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BCEC526-FBE6-62D2-1A80-CCD8901A46F6}"/>
                </a:ext>
              </a:extLst>
            </p:cNvPr>
            <p:cNvSpPr/>
            <p:nvPr/>
          </p:nvSpPr>
          <p:spPr>
            <a:xfrm>
              <a:off x="609600" y="3435207"/>
              <a:ext cx="1850796" cy="166199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>
                  <a:latin typeface="Encode Sans" pitchFamily="2" charset="77"/>
                </a:rPr>
                <a:t>ATHLETES AGED</a:t>
              </a:r>
              <a:r>
                <a:rPr lang="en-US" sz="1200" dirty="0">
                  <a:latin typeface="Encode Sans" pitchFamily="2" charset="77"/>
                </a:rPr>
                <a:t>: </a:t>
              </a:r>
            </a:p>
            <a:p>
              <a:r>
                <a:rPr lang="en-US" sz="1200" dirty="0">
                  <a:latin typeface="Encode Sans" pitchFamily="2" charset="77"/>
                </a:rPr>
                <a:t>0-9</a:t>
              </a:r>
            </a:p>
            <a:p>
              <a:endParaRPr lang="en-US" sz="1200" dirty="0">
                <a:latin typeface="Encode Sans" pitchFamily="2" charset="77"/>
              </a:endParaRPr>
            </a:p>
            <a:p>
              <a:r>
                <a:rPr lang="en-US" sz="1200" b="1" dirty="0">
                  <a:latin typeface="Encode Sans" pitchFamily="2" charset="77"/>
                </a:rPr>
                <a:t>LTD STAGE(S)</a:t>
              </a:r>
              <a:r>
                <a:rPr lang="en-US" sz="1200" dirty="0">
                  <a:latin typeface="Encode Sans" pitchFamily="2" charset="77"/>
                </a:rPr>
                <a:t>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Encode Sans" pitchFamily="2" charset="77"/>
                </a:rPr>
                <a:t>Active Start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err="1">
                  <a:latin typeface="Encode Sans" pitchFamily="2" charset="77"/>
                </a:rPr>
                <a:t>FUNdamentals</a:t>
              </a:r>
              <a:endParaRPr lang="en-US" sz="1200" dirty="0">
                <a:latin typeface="Encode Sans" pitchFamily="2" charset="77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dirty="0">
                <a:latin typeface="Encode Sans" pitchFamily="2" charset="77"/>
              </a:endParaRPr>
            </a:p>
            <a:p>
              <a:r>
                <a:rPr lang="en-US" sz="1200" b="1" dirty="0">
                  <a:latin typeface="Encode Sans" pitchFamily="2" charset="77"/>
                </a:rPr>
                <a:t>SPORT ENVIRONMENT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Encode Sans" pitchFamily="2" charset="77"/>
                </a:rPr>
                <a:t>Training environment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5C84201-47FA-E01B-C3CA-397B709D80A2}"/>
              </a:ext>
            </a:extLst>
          </p:cNvPr>
          <p:cNvGrpSpPr/>
          <p:nvPr/>
        </p:nvGrpSpPr>
        <p:grpSpPr>
          <a:xfrm>
            <a:off x="10777696" y="0"/>
            <a:ext cx="1157008" cy="1309297"/>
            <a:chOff x="10777696" y="0"/>
            <a:chExt cx="1157008" cy="1309297"/>
          </a:xfrm>
        </p:grpSpPr>
        <p:sp>
          <p:nvSpPr>
            <p:cNvPr id="3" name="Round Same Side Corner Rectangle 2">
              <a:extLst>
                <a:ext uri="{FF2B5EF4-FFF2-40B4-BE49-F238E27FC236}">
                  <a16:creationId xmlns:a16="http://schemas.microsoft.com/office/drawing/2014/main" id="{59B3F984-0008-A4E4-6CF9-257AAAB3900E}"/>
                </a:ext>
              </a:extLst>
            </p:cNvPr>
            <p:cNvSpPr/>
            <p:nvPr/>
          </p:nvSpPr>
          <p:spPr>
            <a:xfrm rot="10800000">
              <a:off x="10777696" y="0"/>
              <a:ext cx="1157008" cy="1309297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rgbClr val="FFCC4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14">
              <a:extLst>
                <a:ext uri="{FF2B5EF4-FFF2-40B4-BE49-F238E27FC236}">
                  <a16:creationId xmlns:a16="http://schemas.microsoft.com/office/drawing/2014/main" id="{E771EC52-251D-D578-D527-8E0AD6689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77696" y="826781"/>
              <a:ext cx="115700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rgbClr val="48535B"/>
                  </a:solidFill>
                  <a:latin typeface="Encode Sans" pitchFamily="2" charset="77"/>
                  <a:cs typeface="Poppins" panose="00000500000000000000" pitchFamily="2" charset="0"/>
                </a:rPr>
                <a:t>Coaching Pathways</a:t>
              </a:r>
            </a:p>
          </p:txBody>
        </p:sp>
        <p:pic>
          <p:nvPicPr>
            <p:cNvPr id="12" name="Picture 11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43D260B2-49B5-6EFF-068C-67B583978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3947" y="150285"/>
              <a:ext cx="584506" cy="584506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289EA6-7850-9C39-6ECB-456CE5374CA4}"/>
              </a:ext>
            </a:extLst>
          </p:cNvPr>
          <p:cNvGrpSpPr/>
          <p:nvPr/>
        </p:nvGrpSpPr>
        <p:grpSpPr>
          <a:xfrm>
            <a:off x="6371603" y="501761"/>
            <a:ext cx="2617572" cy="3291840"/>
            <a:chOff x="6371603" y="501761"/>
            <a:chExt cx="2617572" cy="3291840"/>
          </a:xfrm>
        </p:grpSpPr>
        <p:sp>
          <p:nvSpPr>
            <p:cNvPr id="34" name="TextBox 14">
              <a:extLst>
                <a:ext uri="{FF2B5EF4-FFF2-40B4-BE49-F238E27FC236}">
                  <a16:creationId xmlns:a16="http://schemas.microsoft.com/office/drawing/2014/main" id="{52480E9B-D3B6-2F0B-A5E2-10F395493F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5200" y="1545617"/>
              <a:ext cx="245397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CC4C"/>
                  </a:solidFill>
                  <a:latin typeface="Encode Sans" pitchFamily="2" charset="77"/>
                  <a:cs typeface="Poppins" panose="00000500000000000000" pitchFamily="2" charset="0"/>
                </a:rPr>
                <a:t>TRAINED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239C652-3175-66AB-C82A-76E8DFE07FED}"/>
                </a:ext>
              </a:extLst>
            </p:cNvPr>
            <p:cNvSpPr/>
            <p:nvPr/>
          </p:nvSpPr>
          <p:spPr>
            <a:xfrm>
              <a:off x="6535200" y="2044917"/>
              <a:ext cx="2289290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48535B"/>
                  </a:solidFill>
                  <a:latin typeface="Encode Sans" pitchFamily="2" charset="77"/>
                </a:rPr>
                <a:t>REQUIRED NCCP MODULES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Make Ethical Decisions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example 1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example 2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937CEE3-45D3-B953-F7CB-9DA16F83ED2B}"/>
                </a:ext>
              </a:extLst>
            </p:cNvPr>
            <p:cNvSpPr/>
            <p:nvPr/>
          </p:nvSpPr>
          <p:spPr>
            <a:xfrm>
              <a:off x="6371603" y="501761"/>
              <a:ext cx="2511526" cy="3291840"/>
            </a:xfrm>
            <a:prstGeom prst="roundRect">
              <a:avLst>
                <a:gd name="adj" fmla="val 5541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077E328-4C67-E97B-C073-13F734911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68388" y="553059"/>
              <a:ext cx="760606" cy="739479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DEC2B36-5D2E-CDEF-044F-7B198F972731}"/>
              </a:ext>
            </a:extLst>
          </p:cNvPr>
          <p:cNvGrpSpPr/>
          <p:nvPr/>
        </p:nvGrpSpPr>
        <p:grpSpPr>
          <a:xfrm>
            <a:off x="3695309" y="501761"/>
            <a:ext cx="2724701" cy="3291840"/>
            <a:chOff x="3695309" y="501761"/>
            <a:chExt cx="2724701" cy="3291840"/>
          </a:xfrm>
        </p:grpSpPr>
        <p:sp>
          <p:nvSpPr>
            <p:cNvPr id="31" name="TextBox 14">
              <a:extLst>
                <a:ext uri="{FF2B5EF4-FFF2-40B4-BE49-F238E27FC236}">
                  <a16:creationId xmlns:a16="http://schemas.microsoft.com/office/drawing/2014/main" id="{C9F7E662-9652-AF7C-5AA9-9BB2F801D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6038" y="1536731"/>
              <a:ext cx="2453972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CC4C"/>
                  </a:solidFill>
                  <a:latin typeface="Encode Sans" pitchFamily="2" charset="77"/>
                  <a:cs typeface="Poppins" panose="00000500000000000000" pitchFamily="2" charset="0"/>
                </a:rPr>
                <a:t>IN TRAINING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EBA2839-58E6-3F4A-6BE6-E8E97253A849}"/>
                </a:ext>
              </a:extLst>
            </p:cNvPr>
            <p:cNvSpPr/>
            <p:nvPr/>
          </p:nvSpPr>
          <p:spPr>
            <a:xfrm>
              <a:off x="3966037" y="2027144"/>
              <a:ext cx="2232108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48535B"/>
                  </a:solidFill>
                  <a:latin typeface="Encode Sans" pitchFamily="2" charset="77"/>
                </a:rPr>
                <a:t>REQUIRED NCCP WORKSHOP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Name of the workshop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Name of the workshop 2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67BC3F7B-56D2-A57D-815A-A980FA56E761}"/>
                </a:ext>
              </a:extLst>
            </p:cNvPr>
            <p:cNvSpPr/>
            <p:nvPr/>
          </p:nvSpPr>
          <p:spPr>
            <a:xfrm>
              <a:off x="3695309" y="501761"/>
              <a:ext cx="2511526" cy="3291840"/>
            </a:xfrm>
            <a:prstGeom prst="roundRect">
              <a:avLst>
                <a:gd name="adj" fmla="val 5541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BA9BCE4-29C4-FE62-01E2-9A0809E80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0891" y="553059"/>
              <a:ext cx="760606" cy="739479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66115C5-FDEB-3A4E-83CA-29D61680E82A}"/>
              </a:ext>
            </a:extLst>
          </p:cNvPr>
          <p:cNvGrpSpPr/>
          <p:nvPr/>
        </p:nvGrpSpPr>
        <p:grpSpPr>
          <a:xfrm>
            <a:off x="-3573" y="-14992"/>
            <a:ext cx="12199144" cy="6882354"/>
            <a:chOff x="0" y="0"/>
            <a:chExt cx="12199144" cy="6882354"/>
          </a:xfrm>
          <a:solidFill>
            <a:srgbClr val="48535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41C528-5A7B-02A1-F8C6-112BBDA240A8}"/>
                </a:ext>
              </a:extLst>
            </p:cNvPr>
            <p:cNvSpPr/>
            <p:nvPr/>
          </p:nvSpPr>
          <p:spPr>
            <a:xfrm>
              <a:off x="0" y="0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B7A1263-3B58-3A00-5908-3F3299AA7B8C}"/>
                </a:ext>
              </a:extLst>
            </p:cNvPr>
            <p:cNvSpPr/>
            <p:nvPr/>
          </p:nvSpPr>
          <p:spPr>
            <a:xfrm>
              <a:off x="0" y="6836635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DAB0B0F3-1152-206F-6603-1BE7C1293167}"/>
              </a:ext>
            </a:extLst>
          </p:cNvPr>
          <p:cNvSpPr/>
          <p:nvPr/>
        </p:nvSpPr>
        <p:spPr>
          <a:xfrm>
            <a:off x="4004753" y="4141369"/>
            <a:ext cx="1962414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48535B"/>
                </a:solidFill>
                <a:latin typeface="Encode Sans" pitchFamily="2" charset="77"/>
              </a:rPr>
              <a:t>Maintenance of Certification</a:t>
            </a:r>
          </a:p>
          <a:p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10 professional development points every 5 years.</a:t>
            </a:r>
          </a:p>
        </p:txBody>
      </p:sp>
    </p:spTree>
    <p:extLst>
      <p:ext uri="{BB962C8B-B14F-4D97-AF65-F5344CB8AC3E}">
        <p14:creationId xmlns:p14="http://schemas.microsoft.com/office/powerpoint/2010/main" val="432624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EF5A754B-EAED-1FED-CAB7-4B76165D8A63}"/>
              </a:ext>
            </a:extLst>
          </p:cNvPr>
          <p:cNvGrpSpPr/>
          <p:nvPr/>
        </p:nvGrpSpPr>
        <p:grpSpPr>
          <a:xfrm>
            <a:off x="3695309" y="3941064"/>
            <a:ext cx="7872804" cy="2386584"/>
            <a:chOff x="3695309" y="3941064"/>
            <a:chExt cx="7872804" cy="2386584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97786D1D-F7F3-4422-6BF9-60CF538759AB}"/>
                </a:ext>
              </a:extLst>
            </p:cNvPr>
            <p:cNvSpPr/>
            <p:nvPr/>
          </p:nvSpPr>
          <p:spPr>
            <a:xfrm>
              <a:off x="3695309" y="3941064"/>
              <a:ext cx="7872804" cy="2386584"/>
            </a:xfrm>
            <a:prstGeom prst="roundRect">
              <a:avLst>
                <a:gd name="adj" fmla="val 3823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 descr="A logo with text overlay&#10;&#10;AI-generated content may be incorrect.">
              <a:extLst>
                <a:ext uri="{FF2B5EF4-FFF2-40B4-BE49-F238E27FC236}">
                  <a16:creationId xmlns:a16="http://schemas.microsoft.com/office/drawing/2014/main" id="{EF6667FF-0267-31DE-BD62-568FF2A77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3662" y="5483861"/>
              <a:ext cx="1478149" cy="650707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8B8AF22-601F-E17A-1E74-FBEA31707DA3}"/>
                </a:ext>
              </a:extLst>
            </p:cNvPr>
            <p:cNvSpPr/>
            <p:nvPr/>
          </p:nvSpPr>
          <p:spPr>
            <a:xfrm>
              <a:off x="4004753" y="4141369"/>
              <a:ext cx="1962414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48535B"/>
                  </a:solidFill>
                  <a:latin typeface="Encode Sans" pitchFamily="2" charset="77"/>
                </a:rPr>
                <a:t>Maintenance of Certification</a:t>
              </a:r>
            </a:p>
            <a:p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10 professional development points every 5 years.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32C0AB6-FE45-7DF3-9813-D25170575D9B}"/>
                </a:ext>
              </a:extLst>
            </p:cNvPr>
            <p:cNvSpPr/>
            <p:nvPr/>
          </p:nvSpPr>
          <p:spPr>
            <a:xfrm>
              <a:off x="9027643" y="4017091"/>
              <a:ext cx="2356102" cy="95410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48535B"/>
                  </a:solidFill>
                  <a:latin typeface="Encode Sans" pitchFamily="2" charset="77"/>
                </a:rPr>
                <a:t>Available Multi-Sport Modules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Emergency Action Plan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Basic Mental Skills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Sport Nutrition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Planning a Practice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Teaching and Learning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BDC8D62-BC3B-C68F-9AD9-DEC8D525DCE9}"/>
                </a:ext>
              </a:extLst>
            </p:cNvPr>
            <p:cNvSpPr/>
            <p:nvPr/>
          </p:nvSpPr>
          <p:spPr>
            <a:xfrm>
              <a:off x="6747939" y="4141369"/>
              <a:ext cx="1850127" cy="187743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en-US" sz="1200" b="1" dirty="0">
                  <a:solidFill>
                    <a:srgbClr val="48535B"/>
                  </a:solidFill>
                  <a:latin typeface="Encode Sans" pitchFamily="2" charset="77"/>
                </a:rPr>
                <a:t>To register:</a:t>
              </a:r>
            </a:p>
            <a:p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Link to registration to sport-specific training</a:t>
              </a:r>
            </a:p>
            <a:p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&lt;</a:t>
              </a:r>
              <a:r>
                <a:rPr lang="en-US" sz="1000" dirty="0" err="1">
                  <a:solidFill>
                    <a:srgbClr val="48535B"/>
                  </a:solidFill>
                  <a:latin typeface="Encode Sans" pitchFamily="2" charset="77"/>
                </a:rPr>
                <a:t>InsertNSO</a:t>
              </a: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&gt;</a:t>
              </a:r>
            </a:p>
            <a:p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&lt;</a:t>
              </a:r>
              <a:r>
                <a:rPr lang="en-US" sz="1000" dirty="0" err="1">
                  <a:solidFill>
                    <a:srgbClr val="48535B"/>
                  </a:solidFill>
                  <a:latin typeface="Encode Sans" pitchFamily="2" charset="77"/>
                </a:rPr>
                <a:t>InsertPTSO</a:t>
              </a: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&gt;</a:t>
              </a:r>
            </a:p>
            <a:p>
              <a:endParaRPr lang="en-US" sz="1000" dirty="0">
                <a:solidFill>
                  <a:srgbClr val="48535B"/>
                </a:solidFill>
                <a:latin typeface="Encode Sans" pitchFamily="2" charset="77"/>
              </a:endParaRPr>
            </a:p>
            <a:p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Link to registration to multi-sport training</a:t>
              </a:r>
            </a:p>
            <a:p>
              <a:r>
                <a:rPr lang="en-US" sz="1000" u="sng" dirty="0">
                  <a:solidFill>
                    <a:srgbClr val="D32027"/>
                  </a:solidFill>
                  <a:latin typeface="Encode Sans" pitchFamily="2" charset="77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PTCRs</a:t>
              </a:r>
              <a:endParaRPr lang="en-US" sz="1000" u="sng" dirty="0">
                <a:solidFill>
                  <a:srgbClr val="D32027"/>
                </a:solidFill>
                <a:latin typeface="Encode Sans" pitchFamily="2" charset="77"/>
              </a:endParaRPr>
            </a:p>
            <a:p>
              <a:endParaRPr lang="en-US" sz="1000" dirty="0">
                <a:solidFill>
                  <a:srgbClr val="48535B"/>
                </a:solidFill>
                <a:latin typeface="Encode Sans" pitchFamily="2" charset="77"/>
              </a:endParaRPr>
            </a:p>
            <a:p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Evaluation Registration</a:t>
              </a:r>
            </a:p>
            <a:p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Link to registration</a:t>
              </a:r>
            </a:p>
          </p:txBody>
        </p:sp>
      </p:grpSp>
      <p:pic>
        <p:nvPicPr>
          <p:cNvPr id="17" name="Picture 16" descr="A logo with a flame&#10;&#10;AI-generated content may be incorrect.">
            <a:extLst>
              <a:ext uri="{FF2B5EF4-FFF2-40B4-BE49-F238E27FC236}">
                <a16:creationId xmlns:a16="http://schemas.microsoft.com/office/drawing/2014/main" id="{EDC92289-7D5A-8A5E-1A48-B7661C67A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05" r="44378" b="31067"/>
          <a:stretch>
            <a:fillRect/>
          </a:stretch>
        </p:blipFill>
        <p:spPr>
          <a:xfrm>
            <a:off x="11171583" y="3270664"/>
            <a:ext cx="1027561" cy="358733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FBB9EAF-7397-A55D-6B01-18813B89F8AF}"/>
              </a:ext>
            </a:extLst>
          </p:cNvPr>
          <p:cNvGrpSpPr/>
          <p:nvPr/>
        </p:nvGrpSpPr>
        <p:grpSpPr>
          <a:xfrm>
            <a:off x="0" y="-21424"/>
            <a:ext cx="3352800" cy="6858495"/>
            <a:chOff x="0" y="-21424"/>
            <a:chExt cx="3352800" cy="685849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E458092-2FDA-EFEB-C9FD-D8001C5F42EF}"/>
                </a:ext>
              </a:extLst>
            </p:cNvPr>
            <p:cNvSpPr/>
            <p:nvPr/>
          </p:nvSpPr>
          <p:spPr>
            <a:xfrm flipH="1">
              <a:off x="0" y="-21424"/>
              <a:ext cx="3352800" cy="6858495"/>
            </a:xfrm>
            <a:prstGeom prst="rect">
              <a:avLst/>
            </a:prstGeom>
            <a:solidFill>
              <a:srgbClr val="FFCC4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14">
              <a:extLst>
                <a:ext uri="{FF2B5EF4-FFF2-40B4-BE49-F238E27FC236}">
                  <a16:creationId xmlns:a16="http://schemas.microsoft.com/office/drawing/2014/main" id="{218349A4-C0DF-0DA8-AF75-D3B519A0C1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951" y="469169"/>
              <a:ext cx="2317403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latin typeface="Encode Sans" pitchFamily="2" charset="77"/>
                  <a:cs typeface="Poppins" panose="00000500000000000000" pitchFamily="2" charset="0"/>
                </a:rPr>
                <a:t>NCCP Instruction- Intermediate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BCEC526-FBE6-62D2-1A80-CCD8901A46F6}"/>
                </a:ext>
              </a:extLst>
            </p:cNvPr>
            <p:cNvSpPr/>
            <p:nvPr/>
          </p:nvSpPr>
          <p:spPr>
            <a:xfrm>
              <a:off x="609600" y="3435207"/>
              <a:ext cx="1850796" cy="166199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>
                  <a:latin typeface="Encode Sans" pitchFamily="2" charset="77"/>
                </a:rPr>
                <a:t>ATHLETES AGED</a:t>
              </a:r>
              <a:r>
                <a:rPr lang="en-US" sz="1200" dirty="0">
                  <a:latin typeface="Encode Sans" pitchFamily="2" charset="77"/>
                </a:rPr>
                <a:t>: </a:t>
              </a:r>
            </a:p>
            <a:p>
              <a:r>
                <a:rPr lang="en-US" sz="1200" dirty="0">
                  <a:latin typeface="Encode Sans" pitchFamily="2" charset="77"/>
                </a:rPr>
                <a:t>9-12</a:t>
              </a:r>
            </a:p>
            <a:p>
              <a:endParaRPr lang="en-US" sz="1200" dirty="0">
                <a:latin typeface="Encode Sans" pitchFamily="2" charset="77"/>
              </a:endParaRPr>
            </a:p>
            <a:p>
              <a:r>
                <a:rPr lang="en-US" sz="1200" b="1" dirty="0">
                  <a:latin typeface="Encode Sans" pitchFamily="2" charset="77"/>
                </a:rPr>
                <a:t>LTD STAGE(S)</a:t>
              </a:r>
              <a:r>
                <a:rPr lang="en-US" sz="1200" dirty="0">
                  <a:latin typeface="Encode Sans" pitchFamily="2" charset="77"/>
                </a:rPr>
                <a:t>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Encode Sans" pitchFamily="2" charset="77"/>
                </a:rPr>
                <a:t>Learn to train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Encode Sans" pitchFamily="2" charset="77"/>
                </a:rPr>
                <a:t>Train to train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dirty="0">
                <a:latin typeface="Encode Sans" pitchFamily="2" charset="77"/>
              </a:endParaRPr>
            </a:p>
            <a:p>
              <a:r>
                <a:rPr lang="en-US" sz="1200" b="1" dirty="0">
                  <a:latin typeface="Encode Sans" pitchFamily="2" charset="77"/>
                </a:rPr>
                <a:t>SPORT ENVIRONMENT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Encode Sans" pitchFamily="2" charset="77"/>
                </a:rPr>
                <a:t>Training environment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467C0A7-3F7C-79E0-72F0-C473E8219BBB}"/>
              </a:ext>
            </a:extLst>
          </p:cNvPr>
          <p:cNvGrpSpPr/>
          <p:nvPr/>
        </p:nvGrpSpPr>
        <p:grpSpPr>
          <a:xfrm>
            <a:off x="9056587" y="501761"/>
            <a:ext cx="2712392" cy="3291840"/>
            <a:chOff x="9056587" y="501761"/>
            <a:chExt cx="2712392" cy="3291840"/>
          </a:xfrm>
        </p:grpSpPr>
        <p:sp>
          <p:nvSpPr>
            <p:cNvPr id="36" name="TextBox 14">
              <a:extLst>
                <a:ext uri="{FF2B5EF4-FFF2-40B4-BE49-F238E27FC236}">
                  <a16:creationId xmlns:a16="http://schemas.microsoft.com/office/drawing/2014/main" id="{8A491A5F-3FD9-EC83-4B6C-9BC8F9C972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56496" y="1538143"/>
              <a:ext cx="251248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>
                  <a:solidFill>
                    <a:srgbClr val="FFCC4C"/>
                  </a:solidFill>
                  <a:latin typeface="Encode Sans" pitchFamily="2" charset="77"/>
                  <a:cs typeface="Poppins" panose="00000500000000000000" pitchFamily="2" charset="0"/>
                </a:rPr>
                <a:t>CERTIFIED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7C4CB40-B262-6FE1-7500-EFCD6A27A5AA}"/>
                </a:ext>
              </a:extLst>
            </p:cNvPr>
            <p:cNvSpPr/>
            <p:nvPr/>
          </p:nvSpPr>
          <p:spPr>
            <a:xfrm>
              <a:off x="9256497" y="2029968"/>
              <a:ext cx="2194867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48535B"/>
                  </a:solidFill>
                  <a:latin typeface="Encode Sans" pitchFamily="2" charset="77"/>
                </a:rPr>
                <a:t>EVALUATION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Making Ethical Decisions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Portfolio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Training/Competition Observation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F5DF85AE-47D8-2406-9C9A-EEDB3B156FCD}"/>
                </a:ext>
              </a:extLst>
            </p:cNvPr>
            <p:cNvSpPr/>
            <p:nvPr/>
          </p:nvSpPr>
          <p:spPr>
            <a:xfrm>
              <a:off x="9056587" y="501761"/>
              <a:ext cx="2511526" cy="3291840"/>
            </a:xfrm>
            <a:prstGeom prst="roundRect">
              <a:avLst>
                <a:gd name="adj" fmla="val 5541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B8E77FF-A79F-A097-2ED9-FE3823F01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49552" y="553059"/>
              <a:ext cx="760606" cy="739479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647D931-E698-702A-9E4F-781AFE0C1418}"/>
              </a:ext>
            </a:extLst>
          </p:cNvPr>
          <p:cNvGrpSpPr/>
          <p:nvPr/>
        </p:nvGrpSpPr>
        <p:grpSpPr>
          <a:xfrm>
            <a:off x="6371603" y="501761"/>
            <a:ext cx="2617572" cy="3291840"/>
            <a:chOff x="6371603" y="501761"/>
            <a:chExt cx="2617572" cy="3291840"/>
          </a:xfrm>
        </p:grpSpPr>
        <p:sp>
          <p:nvSpPr>
            <p:cNvPr id="34" name="TextBox 14">
              <a:extLst>
                <a:ext uri="{FF2B5EF4-FFF2-40B4-BE49-F238E27FC236}">
                  <a16:creationId xmlns:a16="http://schemas.microsoft.com/office/drawing/2014/main" id="{52480E9B-D3B6-2F0B-A5E2-10F395493F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5200" y="1538143"/>
              <a:ext cx="245397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CC4C"/>
                  </a:solidFill>
                  <a:latin typeface="Encode Sans" pitchFamily="2" charset="77"/>
                  <a:cs typeface="Poppins" panose="00000500000000000000" pitchFamily="2" charset="0"/>
                </a:rPr>
                <a:t>TRAINED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239C652-3175-66AB-C82A-76E8DFE07FED}"/>
                </a:ext>
              </a:extLst>
            </p:cNvPr>
            <p:cNvSpPr/>
            <p:nvPr/>
          </p:nvSpPr>
          <p:spPr>
            <a:xfrm>
              <a:off x="6535200" y="2029968"/>
              <a:ext cx="2289290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48535B"/>
                  </a:solidFill>
                  <a:latin typeface="Encode Sans" pitchFamily="2" charset="77"/>
                </a:rPr>
                <a:t>REQUIRED NCCP MODULES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Making Ethical Decisions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example 1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example 2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937CEE3-45D3-B953-F7CB-9DA16F83ED2B}"/>
                </a:ext>
              </a:extLst>
            </p:cNvPr>
            <p:cNvSpPr/>
            <p:nvPr/>
          </p:nvSpPr>
          <p:spPr>
            <a:xfrm>
              <a:off x="6371603" y="501761"/>
              <a:ext cx="2511526" cy="3291840"/>
            </a:xfrm>
            <a:prstGeom prst="roundRect">
              <a:avLst>
                <a:gd name="adj" fmla="val 5541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1B8ABEB-8DA8-6989-63D7-6BC8DFA88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68388" y="553059"/>
              <a:ext cx="760606" cy="739479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86AA9E6-BCC4-8904-1E52-62C85C76DCCB}"/>
              </a:ext>
            </a:extLst>
          </p:cNvPr>
          <p:cNvGrpSpPr/>
          <p:nvPr/>
        </p:nvGrpSpPr>
        <p:grpSpPr>
          <a:xfrm>
            <a:off x="10777696" y="0"/>
            <a:ext cx="1157008" cy="1309297"/>
            <a:chOff x="10777696" y="0"/>
            <a:chExt cx="1157008" cy="1309297"/>
          </a:xfrm>
        </p:grpSpPr>
        <p:sp>
          <p:nvSpPr>
            <p:cNvPr id="3" name="Round Same Side Corner Rectangle 2">
              <a:extLst>
                <a:ext uri="{FF2B5EF4-FFF2-40B4-BE49-F238E27FC236}">
                  <a16:creationId xmlns:a16="http://schemas.microsoft.com/office/drawing/2014/main" id="{59B3F984-0008-A4E4-6CF9-257AAAB3900E}"/>
                </a:ext>
              </a:extLst>
            </p:cNvPr>
            <p:cNvSpPr/>
            <p:nvPr/>
          </p:nvSpPr>
          <p:spPr>
            <a:xfrm rot="10800000">
              <a:off x="10777696" y="0"/>
              <a:ext cx="1157008" cy="1309297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rgbClr val="FFCC4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14">
              <a:extLst>
                <a:ext uri="{FF2B5EF4-FFF2-40B4-BE49-F238E27FC236}">
                  <a16:creationId xmlns:a16="http://schemas.microsoft.com/office/drawing/2014/main" id="{E771EC52-251D-D578-D527-8E0AD6689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77696" y="826781"/>
              <a:ext cx="115700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rgbClr val="48535B"/>
                  </a:solidFill>
                  <a:latin typeface="Encode Sans" pitchFamily="2" charset="77"/>
                  <a:cs typeface="Poppins" panose="00000500000000000000" pitchFamily="2" charset="0"/>
                </a:rPr>
                <a:t>Coaching Pathways</a:t>
              </a:r>
            </a:p>
          </p:txBody>
        </p:sp>
        <p:pic>
          <p:nvPicPr>
            <p:cNvPr id="12" name="Picture 11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DDBBBAD9-5E1D-FB7C-8C46-B127ACE5D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3947" y="150285"/>
              <a:ext cx="584506" cy="584506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34BE5E0-946C-117C-059D-EB172FC2F5D4}"/>
              </a:ext>
            </a:extLst>
          </p:cNvPr>
          <p:cNvGrpSpPr/>
          <p:nvPr/>
        </p:nvGrpSpPr>
        <p:grpSpPr>
          <a:xfrm>
            <a:off x="-3573" y="-14992"/>
            <a:ext cx="12199144" cy="6882354"/>
            <a:chOff x="0" y="0"/>
            <a:chExt cx="12199144" cy="6882354"/>
          </a:xfrm>
          <a:solidFill>
            <a:srgbClr val="48535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3B4440-7958-79B5-4A4A-FDA3CBFCEE98}"/>
                </a:ext>
              </a:extLst>
            </p:cNvPr>
            <p:cNvSpPr/>
            <p:nvPr/>
          </p:nvSpPr>
          <p:spPr>
            <a:xfrm>
              <a:off x="0" y="0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B3974C6-CED1-40ED-6B09-59014F3A824B}"/>
                </a:ext>
              </a:extLst>
            </p:cNvPr>
            <p:cNvSpPr/>
            <p:nvPr/>
          </p:nvSpPr>
          <p:spPr>
            <a:xfrm>
              <a:off x="0" y="6836635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1A34E4D-4A06-F5D0-D41E-99A956449A52}"/>
              </a:ext>
            </a:extLst>
          </p:cNvPr>
          <p:cNvGrpSpPr/>
          <p:nvPr/>
        </p:nvGrpSpPr>
        <p:grpSpPr>
          <a:xfrm>
            <a:off x="3695309" y="501761"/>
            <a:ext cx="2724701" cy="3291840"/>
            <a:chOff x="3695309" y="501761"/>
            <a:chExt cx="2724701" cy="3291840"/>
          </a:xfrm>
        </p:grpSpPr>
        <p:sp>
          <p:nvSpPr>
            <p:cNvPr id="31" name="TextBox 14">
              <a:extLst>
                <a:ext uri="{FF2B5EF4-FFF2-40B4-BE49-F238E27FC236}">
                  <a16:creationId xmlns:a16="http://schemas.microsoft.com/office/drawing/2014/main" id="{C9F7E662-9652-AF7C-5AA9-9BB2F801D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6038" y="1538143"/>
              <a:ext cx="2453972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CC4C"/>
                  </a:solidFill>
                  <a:latin typeface="Encode Sans" pitchFamily="2" charset="77"/>
                  <a:cs typeface="Poppins" panose="00000500000000000000" pitchFamily="2" charset="0"/>
                </a:rPr>
                <a:t>IN TRAINING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67BC3F7B-56D2-A57D-815A-A980FA56E761}"/>
                </a:ext>
              </a:extLst>
            </p:cNvPr>
            <p:cNvSpPr/>
            <p:nvPr/>
          </p:nvSpPr>
          <p:spPr>
            <a:xfrm>
              <a:off x="3695309" y="501761"/>
              <a:ext cx="2511526" cy="3291840"/>
            </a:xfrm>
            <a:prstGeom prst="roundRect">
              <a:avLst>
                <a:gd name="adj" fmla="val 5541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2849E4D-5BE4-8285-3573-844FE77C2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0891" y="553059"/>
              <a:ext cx="760606" cy="73947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2231E12-BC72-F1FA-7103-EB7A4476D9F1}"/>
                </a:ext>
              </a:extLst>
            </p:cNvPr>
            <p:cNvSpPr/>
            <p:nvPr/>
          </p:nvSpPr>
          <p:spPr>
            <a:xfrm>
              <a:off x="3966037" y="2027144"/>
              <a:ext cx="2232108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48535B"/>
                  </a:solidFill>
                  <a:latin typeface="Encode Sans" pitchFamily="2" charset="77"/>
                </a:rPr>
                <a:t>REQUIRED NCCP WORKSHOP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Name of the workshop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Name of the workshop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9944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logo with a flame&#10;&#10;AI-generated content may be incorrect.">
            <a:extLst>
              <a:ext uri="{FF2B5EF4-FFF2-40B4-BE49-F238E27FC236}">
                <a16:creationId xmlns:a16="http://schemas.microsoft.com/office/drawing/2014/main" id="{EDC92289-7D5A-8A5E-1A48-B7661C67A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05" r="44378" b="31067"/>
          <a:stretch>
            <a:fillRect/>
          </a:stretch>
        </p:blipFill>
        <p:spPr>
          <a:xfrm>
            <a:off x="11171583" y="3270664"/>
            <a:ext cx="1027561" cy="35873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458092-2FDA-EFEB-C9FD-D8001C5F42EF}"/>
              </a:ext>
            </a:extLst>
          </p:cNvPr>
          <p:cNvSpPr/>
          <p:nvPr/>
        </p:nvSpPr>
        <p:spPr>
          <a:xfrm flipH="1">
            <a:off x="0" y="0"/>
            <a:ext cx="3352800" cy="6858495"/>
          </a:xfrm>
          <a:prstGeom prst="rect">
            <a:avLst/>
          </a:prstGeom>
          <a:solidFill>
            <a:srgbClr val="FFCC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218349A4-C0DF-0DA8-AF75-D3B519A0C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7449"/>
            <a:ext cx="2317403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latin typeface="Encode Sans" pitchFamily="2" charset="77"/>
                <a:cs typeface="Poppins" panose="00000500000000000000" pitchFamily="2" charset="0"/>
              </a:rPr>
              <a:t>NCCP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latin typeface="Encode Sans" pitchFamily="2" charset="77"/>
                <a:cs typeface="Poppins" panose="00000500000000000000" pitchFamily="2" charset="0"/>
              </a:rPr>
              <a:t>Instruction-Advanced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CEC526-FBE6-62D2-1A80-CCD8901A46F6}"/>
              </a:ext>
            </a:extLst>
          </p:cNvPr>
          <p:cNvSpPr/>
          <p:nvPr/>
        </p:nvSpPr>
        <p:spPr>
          <a:xfrm>
            <a:off x="609600" y="3435207"/>
            <a:ext cx="1850796" cy="203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latin typeface="Encode Sans" pitchFamily="2" charset="77"/>
              </a:rPr>
              <a:t>ATHLETES </a:t>
            </a:r>
            <a:r>
              <a:rPr lang="en-US" sz="1200" dirty="0">
                <a:latin typeface="Encode Sans" pitchFamily="2" charset="77"/>
              </a:rPr>
              <a:t>: </a:t>
            </a:r>
          </a:p>
          <a:p>
            <a:r>
              <a:rPr lang="en-US" sz="1200" dirty="0">
                <a:latin typeface="Encode Sans" pitchFamily="2" charset="77"/>
              </a:rPr>
              <a:t>Learning advanced sport capabilities</a:t>
            </a:r>
          </a:p>
          <a:p>
            <a:endParaRPr lang="en-US" sz="1200" dirty="0">
              <a:latin typeface="Encode Sans" pitchFamily="2" charset="77"/>
            </a:endParaRPr>
          </a:p>
          <a:p>
            <a:r>
              <a:rPr lang="en-US" sz="1200" b="1" dirty="0">
                <a:latin typeface="Encode Sans" pitchFamily="2" charset="77"/>
              </a:rPr>
              <a:t>LTD STAGE(S)</a:t>
            </a:r>
            <a:r>
              <a:rPr lang="en-US" sz="1200" dirty="0">
                <a:latin typeface="Encode Sans" pitchFamily="2" charset="77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Encode Sans" pitchFamily="2" charset="77"/>
              </a:rPr>
              <a:t>Train to Compete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Encode Sans" pitchFamily="2" charset="77"/>
              </a:rPr>
              <a:t>Train to Win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Encode Sans" pitchFamily="2" charset="77"/>
              </a:rPr>
              <a:t>Active for Life</a:t>
            </a:r>
          </a:p>
          <a:p>
            <a:endParaRPr lang="en-US" sz="1200" dirty="0">
              <a:latin typeface="Encode Sans" pitchFamily="2" charset="77"/>
            </a:endParaRPr>
          </a:p>
          <a:p>
            <a:r>
              <a:rPr lang="en-US" sz="1200" b="1" dirty="0">
                <a:latin typeface="Encode Sans" pitchFamily="2" charset="77"/>
              </a:rPr>
              <a:t>SPORT ENVIRONMENT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Encode Sans" pitchFamily="2" charset="77"/>
              </a:rPr>
              <a:t>Training environment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7786D1D-F7F3-4422-6BF9-60CF538759AB}"/>
              </a:ext>
            </a:extLst>
          </p:cNvPr>
          <p:cNvSpPr/>
          <p:nvPr/>
        </p:nvSpPr>
        <p:spPr>
          <a:xfrm>
            <a:off x="3695309" y="3941064"/>
            <a:ext cx="7872804" cy="2386584"/>
          </a:xfrm>
          <a:prstGeom prst="roundRect">
            <a:avLst>
              <a:gd name="adj" fmla="val 3823"/>
            </a:avLst>
          </a:prstGeom>
          <a:noFill/>
          <a:ln>
            <a:solidFill>
              <a:srgbClr val="4853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A logo with text overlay&#10;&#10;AI-generated content may be incorrect.">
            <a:extLst>
              <a:ext uri="{FF2B5EF4-FFF2-40B4-BE49-F238E27FC236}">
                <a16:creationId xmlns:a16="http://schemas.microsoft.com/office/drawing/2014/main" id="{EF6667FF-0267-31DE-BD62-568FF2A77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662" y="5483861"/>
            <a:ext cx="1478149" cy="650707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8B8AF22-601F-E17A-1E74-FBEA31707DA3}"/>
              </a:ext>
            </a:extLst>
          </p:cNvPr>
          <p:cNvSpPr/>
          <p:nvPr/>
        </p:nvSpPr>
        <p:spPr>
          <a:xfrm>
            <a:off x="4004753" y="4141369"/>
            <a:ext cx="1962414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48535B"/>
                </a:solidFill>
                <a:latin typeface="Encode Sans" pitchFamily="2" charset="77"/>
              </a:rPr>
              <a:t>Maintenance of Certification</a:t>
            </a:r>
          </a:p>
          <a:p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10 professional development points every 5 years.</a:t>
            </a:r>
          </a:p>
        </p:txBody>
      </p:sp>
      <p:sp>
        <p:nvSpPr>
          <p:cNvPr id="36" name="TextBox 14">
            <a:extLst>
              <a:ext uri="{FF2B5EF4-FFF2-40B4-BE49-F238E27FC236}">
                <a16:creationId xmlns:a16="http://schemas.microsoft.com/office/drawing/2014/main" id="{8A491A5F-3FD9-EC83-4B6C-9BC8F9C97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6496" y="1538143"/>
            <a:ext cx="2512483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FFCC4C"/>
                </a:solidFill>
                <a:latin typeface="Encode Sans" pitchFamily="2" charset="77"/>
                <a:cs typeface="Poppins" panose="00000500000000000000" pitchFamily="2" charset="0"/>
              </a:rPr>
              <a:t>CERTIFIED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C4CB40-B262-6FE1-7500-EFCD6A27A5AA}"/>
              </a:ext>
            </a:extLst>
          </p:cNvPr>
          <p:cNvSpPr/>
          <p:nvPr/>
        </p:nvSpPr>
        <p:spPr>
          <a:xfrm>
            <a:off x="9256497" y="2029968"/>
            <a:ext cx="2194867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48535B"/>
                </a:solidFill>
                <a:latin typeface="Encode Sans" pitchFamily="2" charset="77"/>
              </a:rPr>
              <a:t>EVALUATION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NCCP Making Ethical Decisions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Portfolio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Training/Competition Observation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5DF85AE-47D8-2406-9C9A-EEDB3B156FCD}"/>
              </a:ext>
            </a:extLst>
          </p:cNvPr>
          <p:cNvSpPr/>
          <p:nvPr/>
        </p:nvSpPr>
        <p:spPr>
          <a:xfrm>
            <a:off x="9056587" y="501761"/>
            <a:ext cx="2511526" cy="3291840"/>
          </a:xfrm>
          <a:prstGeom prst="roundRect">
            <a:avLst>
              <a:gd name="adj" fmla="val 5541"/>
            </a:avLst>
          </a:prstGeom>
          <a:noFill/>
          <a:ln>
            <a:solidFill>
              <a:srgbClr val="4853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697E1E-2C79-1EBB-FD03-A6A6ADBAB8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9552" y="553059"/>
            <a:ext cx="760606" cy="739479"/>
          </a:xfrm>
          <a:prstGeom prst="rect">
            <a:avLst/>
          </a:prstGeom>
        </p:spPr>
      </p:pic>
      <p:sp>
        <p:nvSpPr>
          <p:cNvPr id="34" name="TextBox 14">
            <a:extLst>
              <a:ext uri="{FF2B5EF4-FFF2-40B4-BE49-F238E27FC236}">
                <a16:creationId xmlns:a16="http://schemas.microsoft.com/office/drawing/2014/main" id="{52480E9B-D3B6-2F0B-A5E2-10F395493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5200" y="1538143"/>
            <a:ext cx="2453975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FFCC4C"/>
                </a:solidFill>
                <a:latin typeface="Encode Sans" pitchFamily="2" charset="77"/>
                <a:cs typeface="Poppins" panose="00000500000000000000" pitchFamily="2" charset="0"/>
              </a:rPr>
              <a:t>TRAINED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239C652-3175-66AB-C82A-76E8DFE07FED}"/>
              </a:ext>
            </a:extLst>
          </p:cNvPr>
          <p:cNvSpPr/>
          <p:nvPr/>
        </p:nvSpPr>
        <p:spPr>
          <a:xfrm>
            <a:off x="6535200" y="2029968"/>
            <a:ext cx="2289290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48535B"/>
                </a:solidFill>
                <a:latin typeface="Encode Sans" pitchFamily="2" charset="77"/>
              </a:rPr>
              <a:t>REQUIRED NCCP MODULES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NCCP Making Ethical Decisions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NCCP example 1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NCCP example 2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937CEE3-45D3-B953-F7CB-9DA16F83ED2B}"/>
              </a:ext>
            </a:extLst>
          </p:cNvPr>
          <p:cNvSpPr/>
          <p:nvPr/>
        </p:nvSpPr>
        <p:spPr>
          <a:xfrm>
            <a:off x="6371603" y="501761"/>
            <a:ext cx="2511526" cy="3291840"/>
          </a:xfrm>
          <a:prstGeom prst="roundRect">
            <a:avLst>
              <a:gd name="adj" fmla="val 5541"/>
            </a:avLst>
          </a:prstGeom>
          <a:noFill/>
          <a:ln>
            <a:solidFill>
              <a:srgbClr val="4853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720CA38-37FF-FD6C-5F1C-7A03F7C766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8388" y="553059"/>
            <a:ext cx="760606" cy="739479"/>
          </a:xfrm>
          <a:prstGeom prst="rect">
            <a:avLst/>
          </a:prstGeom>
        </p:spPr>
      </p:pic>
      <p:sp>
        <p:nvSpPr>
          <p:cNvPr id="31" name="TextBox 14">
            <a:extLst>
              <a:ext uri="{FF2B5EF4-FFF2-40B4-BE49-F238E27FC236}">
                <a16:creationId xmlns:a16="http://schemas.microsoft.com/office/drawing/2014/main" id="{C9F7E662-9652-AF7C-5AA9-9BB2F801D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6038" y="1536731"/>
            <a:ext cx="2453972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FFCC4C"/>
                </a:solidFill>
                <a:latin typeface="Encode Sans" pitchFamily="2" charset="77"/>
                <a:cs typeface="Poppins" panose="00000500000000000000" pitchFamily="2" charset="0"/>
              </a:rPr>
              <a:t>IN TRAINING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7BC3F7B-56D2-A57D-815A-A980FA56E761}"/>
              </a:ext>
            </a:extLst>
          </p:cNvPr>
          <p:cNvSpPr/>
          <p:nvPr/>
        </p:nvSpPr>
        <p:spPr>
          <a:xfrm>
            <a:off x="3695309" y="501761"/>
            <a:ext cx="2511526" cy="3291840"/>
          </a:xfrm>
          <a:prstGeom prst="roundRect">
            <a:avLst>
              <a:gd name="adj" fmla="val 5541"/>
            </a:avLst>
          </a:prstGeom>
          <a:noFill/>
          <a:ln>
            <a:solidFill>
              <a:srgbClr val="4853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0DC3C0F-0A5D-EC41-1320-BACCCDFBFD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0891" y="553059"/>
            <a:ext cx="760606" cy="73947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BB599F7-509E-2BAA-8108-A9C9D8BC92FA}"/>
              </a:ext>
            </a:extLst>
          </p:cNvPr>
          <p:cNvGrpSpPr/>
          <p:nvPr/>
        </p:nvGrpSpPr>
        <p:grpSpPr>
          <a:xfrm>
            <a:off x="10777696" y="0"/>
            <a:ext cx="1157008" cy="1309297"/>
            <a:chOff x="10777696" y="0"/>
            <a:chExt cx="1157008" cy="1309297"/>
          </a:xfrm>
        </p:grpSpPr>
        <p:sp>
          <p:nvSpPr>
            <p:cNvPr id="3" name="Round Same Side Corner Rectangle 2">
              <a:extLst>
                <a:ext uri="{FF2B5EF4-FFF2-40B4-BE49-F238E27FC236}">
                  <a16:creationId xmlns:a16="http://schemas.microsoft.com/office/drawing/2014/main" id="{59B3F984-0008-A4E4-6CF9-257AAAB3900E}"/>
                </a:ext>
              </a:extLst>
            </p:cNvPr>
            <p:cNvSpPr/>
            <p:nvPr/>
          </p:nvSpPr>
          <p:spPr>
            <a:xfrm rot="10800000">
              <a:off x="10777696" y="0"/>
              <a:ext cx="1157008" cy="1309297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rgbClr val="FFCC4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14">
              <a:extLst>
                <a:ext uri="{FF2B5EF4-FFF2-40B4-BE49-F238E27FC236}">
                  <a16:creationId xmlns:a16="http://schemas.microsoft.com/office/drawing/2014/main" id="{E771EC52-251D-D578-D527-8E0AD6689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77696" y="826781"/>
              <a:ext cx="115700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rgbClr val="48535B"/>
                  </a:solidFill>
                  <a:latin typeface="Encode Sans" pitchFamily="2" charset="77"/>
                  <a:cs typeface="Poppins" panose="00000500000000000000" pitchFamily="2" charset="0"/>
                </a:rPr>
                <a:t>Coaching Pathways</a:t>
              </a:r>
            </a:p>
          </p:txBody>
        </p:sp>
        <p:pic>
          <p:nvPicPr>
            <p:cNvPr id="12" name="Picture 11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618C3352-983A-5D84-AD99-39BDC382E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3947" y="150285"/>
              <a:ext cx="584506" cy="584506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3DE1327-CDA5-D760-1016-9B74F447809E}"/>
              </a:ext>
            </a:extLst>
          </p:cNvPr>
          <p:cNvGrpSpPr/>
          <p:nvPr/>
        </p:nvGrpSpPr>
        <p:grpSpPr>
          <a:xfrm>
            <a:off x="-3573" y="-14992"/>
            <a:ext cx="12199144" cy="6882354"/>
            <a:chOff x="0" y="0"/>
            <a:chExt cx="12199144" cy="6882354"/>
          </a:xfrm>
          <a:solidFill>
            <a:srgbClr val="48535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6C5C143-2D69-6FE0-8BFD-42E4288E314C}"/>
                </a:ext>
              </a:extLst>
            </p:cNvPr>
            <p:cNvSpPr/>
            <p:nvPr/>
          </p:nvSpPr>
          <p:spPr>
            <a:xfrm>
              <a:off x="0" y="0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E74A307-3EDA-5DBC-CDE6-12735891C8C9}"/>
                </a:ext>
              </a:extLst>
            </p:cNvPr>
            <p:cNvSpPr/>
            <p:nvPr/>
          </p:nvSpPr>
          <p:spPr>
            <a:xfrm>
              <a:off x="0" y="6836635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A1CDEA5F-6183-88C3-BCB1-C30FFBBC39A9}"/>
              </a:ext>
            </a:extLst>
          </p:cNvPr>
          <p:cNvSpPr/>
          <p:nvPr/>
        </p:nvSpPr>
        <p:spPr>
          <a:xfrm>
            <a:off x="9027643" y="4017091"/>
            <a:ext cx="2356102" cy="9541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48535B"/>
                </a:solidFill>
                <a:latin typeface="Encode Sans" pitchFamily="2" charset="77"/>
              </a:rPr>
              <a:t>Available Multi-Sport Modules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NCCP Emergency Action Plan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NCCP Basic Mental Skills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NCCP Sport Nutrition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NCCP Planning a Practice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NCCP Teaching and Learning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B237E0-A5A0-2D77-E651-542159AB1E3F}"/>
              </a:ext>
            </a:extLst>
          </p:cNvPr>
          <p:cNvSpPr/>
          <p:nvPr/>
        </p:nvSpPr>
        <p:spPr>
          <a:xfrm>
            <a:off x="6747939" y="4141369"/>
            <a:ext cx="1850127" cy="187743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200" b="1" dirty="0">
                <a:solidFill>
                  <a:srgbClr val="48535B"/>
                </a:solidFill>
                <a:latin typeface="Encode Sans" pitchFamily="2" charset="77"/>
              </a:rPr>
              <a:t>To register:</a:t>
            </a:r>
          </a:p>
          <a:p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Link to registration to sport-specific training</a:t>
            </a:r>
          </a:p>
          <a:p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&lt;</a:t>
            </a:r>
            <a:r>
              <a:rPr lang="en-US" sz="1000" dirty="0" err="1">
                <a:solidFill>
                  <a:srgbClr val="48535B"/>
                </a:solidFill>
                <a:latin typeface="Encode Sans" pitchFamily="2" charset="77"/>
              </a:rPr>
              <a:t>InsertNSO</a:t>
            </a:r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&gt;</a:t>
            </a:r>
          </a:p>
          <a:p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&lt;</a:t>
            </a:r>
            <a:r>
              <a:rPr lang="en-US" sz="1000" dirty="0" err="1">
                <a:solidFill>
                  <a:srgbClr val="48535B"/>
                </a:solidFill>
                <a:latin typeface="Encode Sans" pitchFamily="2" charset="77"/>
              </a:rPr>
              <a:t>InsertPTSO</a:t>
            </a:r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&gt;</a:t>
            </a:r>
          </a:p>
          <a:p>
            <a:endParaRPr lang="en-US" sz="1000" dirty="0">
              <a:solidFill>
                <a:srgbClr val="48535B"/>
              </a:solidFill>
              <a:latin typeface="Encode Sans" pitchFamily="2" charset="77"/>
            </a:endParaRPr>
          </a:p>
          <a:p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Link to registration to multi-sport training</a:t>
            </a:r>
          </a:p>
          <a:p>
            <a:r>
              <a:rPr lang="en-US" sz="1000" u="sng" dirty="0">
                <a:solidFill>
                  <a:srgbClr val="D32027"/>
                </a:solidFill>
                <a:latin typeface="Encode Sans" pitchFamily="2" charset="77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PTCRs</a:t>
            </a:r>
            <a:endParaRPr lang="en-US" sz="1000" u="sng" dirty="0">
              <a:solidFill>
                <a:srgbClr val="D32027"/>
              </a:solidFill>
              <a:latin typeface="Encode Sans" pitchFamily="2" charset="77"/>
            </a:endParaRPr>
          </a:p>
          <a:p>
            <a:endParaRPr lang="en-US" sz="1000" dirty="0">
              <a:solidFill>
                <a:srgbClr val="48535B"/>
              </a:solidFill>
              <a:latin typeface="Encode Sans" pitchFamily="2" charset="77"/>
            </a:endParaRPr>
          </a:p>
          <a:p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Evaluation Registration</a:t>
            </a:r>
          </a:p>
          <a:p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Link to registration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7A69D6-96BF-AA93-AAAB-98B8CCDACD3C}"/>
              </a:ext>
            </a:extLst>
          </p:cNvPr>
          <p:cNvSpPr/>
          <p:nvPr/>
        </p:nvSpPr>
        <p:spPr>
          <a:xfrm>
            <a:off x="3966037" y="2027144"/>
            <a:ext cx="223210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48535B"/>
                </a:solidFill>
                <a:latin typeface="Encode Sans" pitchFamily="2" charset="77"/>
              </a:rPr>
              <a:t>REQUIRED NCCP WORKSHOP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Name of the workshop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Name of the workshop 2</a:t>
            </a:r>
          </a:p>
        </p:txBody>
      </p:sp>
    </p:spTree>
    <p:extLst>
      <p:ext uri="{BB962C8B-B14F-4D97-AF65-F5344CB8AC3E}">
        <p14:creationId xmlns:p14="http://schemas.microsoft.com/office/powerpoint/2010/main" val="1387757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84DC8F4-5737-98C1-5E52-462675E1A251}"/>
              </a:ext>
            </a:extLst>
          </p:cNvPr>
          <p:cNvSpPr/>
          <p:nvPr/>
        </p:nvSpPr>
        <p:spPr>
          <a:xfrm flipH="1">
            <a:off x="0" y="1"/>
            <a:ext cx="3352800" cy="6858000"/>
          </a:xfrm>
          <a:prstGeom prst="rect">
            <a:avLst/>
          </a:prstGeom>
          <a:solidFill>
            <a:srgbClr val="D320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8CD9B6-8CA1-C85F-7754-804401F76C5D}"/>
              </a:ext>
            </a:extLst>
          </p:cNvPr>
          <p:cNvSpPr/>
          <p:nvPr/>
        </p:nvSpPr>
        <p:spPr>
          <a:xfrm>
            <a:off x="3848099" y="979383"/>
            <a:ext cx="7727949" cy="5226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200" b="1" spc="40" dirty="0">
                <a:solidFill>
                  <a:srgbClr val="48535B"/>
                </a:solidFill>
                <a:latin typeface="Encode Sans" pitchFamily="2" charset="0"/>
                <a:ea typeface="Inter" panose="020B0502030000000004" pitchFamily="34" charset="0"/>
                <a:cs typeface="Assistant" pitchFamily="2" charset="-79"/>
              </a:rPr>
              <a:t>When adapting the NCCP Pathway Graphics… </a:t>
            </a: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D" sz="1200" spc="40" dirty="0">
                <a:solidFill>
                  <a:srgbClr val="48535B"/>
                </a:solidFill>
                <a:latin typeface="Encode Sans" pitchFamily="2" charset="0"/>
                <a:ea typeface="Inter" panose="020B0502030000000004" pitchFamily="34" charset="0"/>
                <a:cs typeface="Assistant" pitchFamily="2" charset="-79"/>
              </a:rPr>
              <a:t>Wherever possible, leave the existing wording as it is to ensure consistency and to</a:t>
            </a:r>
            <a:br>
              <a:rPr lang="en-ID" sz="1200" spc="40" dirty="0">
                <a:solidFill>
                  <a:srgbClr val="48535B"/>
                </a:solidFill>
                <a:latin typeface="Encode Sans" pitchFamily="2" charset="0"/>
                <a:ea typeface="Inter" panose="020B0502030000000004" pitchFamily="34" charset="0"/>
                <a:cs typeface="Assistant" pitchFamily="2" charset="-79"/>
              </a:rPr>
            </a:br>
            <a:r>
              <a:rPr lang="en-ID" sz="1200" spc="40" dirty="0">
                <a:solidFill>
                  <a:srgbClr val="48535B"/>
                </a:solidFill>
                <a:latin typeface="Encode Sans" pitchFamily="2" charset="0"/>
                <a:ea typeface="Inter" panose="020B0502030000000004" pitchFamily="34" charset="0"/>
                <a:cs typeface="Assistant" pitchFamily="2" charset="-79"/>
              </a:rPr>
              <a:t>make the translation process easier.  </a:t>
            </a: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D" sz="1200" spc="40" dirty="0">
                <a:solidFill>
                  <a:srgbClr val="48535B"/>
                </a:solidFill>
                <a:latin typeface="Encode Sans" pitchFamily="2" charset="0"/>
                <a:ea typeface="Inter" panose="020B0502030000000004" pitchFamily="34" charset="0"/>
                <a:cs typeface="Assistant" pitchFamily="2" charset="-79"/>
              </a:rPr>
              <a:t>When possible and applicable, it is encouraged to provide a link to a website where information can be found. This is preferred over duplicating information, as long as it is ensured that the website link will not change.  </a:t>
            </a: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D" sz="1200" spc="40" dirty="0">
                <a:solidFill>
                  <a:srgbClr val="48535B"/>
                </a:solidFill>
                <a:latin typeface="Encode Sans" pitchFamily="2" charset="0"/>
                <a:ea typeface="Inter" panose="020B0502030000000004" pitchFamily="34" charset="0"/>
                <a:cs typeface="Assistant" pitchFamily="2" charset="-79"/>
              </a:rPr>
              <a:t>Highlight changes to ensure the least amount of revisions required for translation.  </a:t>
            </a: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D" sz="1200" spc="40" dirty="0">
                <a:solidFill>
                  <a:srgbClr val="48535B"/>
                </a:solidFill>
                <a:latin typeface="Encode Sans" pitchFamily="2" charset="0"/>
                <a:ea typeface="Inter" panose="020B0502030000000004" pitchFamily="34" charset="0"/>
                <a:cs typeface="Assistant" pitchFamily="2" charset="-79"/>
              </a:rPr>
              <a:t>Use the Find and Replace function to replace &lt;</a:t>
            </a:r>
            <a:r>
              <a:rPr lang="en-ID" sz="1200" spc="40" dirty="0" err="1">
                <a:solidFill>
                  <a:srgbClr val="48535B"/>
                </a:solidFill>
                <a:latin typeface="Encode Sans" pitchFamily="2" charset="0"/>
                <a:ea typeface="Inter" panose="020B0502030000000004" pitchFamily="34" charset="0"/>
                <a:cs typeface="Assistant" pitchFamily="2" charset="-79"/>
              </a:rPr>
              <a:t>InsertNSO</a:t>
            </a:r>
            <a:r>
              <a:rPr lang="en-ID" sz="1200" spc="40" dirty="0">
                <a:solidFill>
                  <a:srgbClr val="48535B"/>
                </a:solidFill>
                <a:latin typeface="Encode Sans" pitchFamily="2" charset="0"/>
                <a:ea typeface="Inter" panose="020B0502030000000004" pitchFamily="34" charset="0"/>
                <a:cs typeface="Assistant" pitchFamily="2" charset="-79"/>
              </a:rPr>
              <a:t>&gt; with the full name of your NSO. Do this before you start making any changes.  </a:t>
            </a: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D" sz="1200" spc="40" dirty="0">
                <a:solidFill>
                  <a:srgbClr val="48535B"/>
                </a:solidFill>
                <a:latin typeface="Encode Sans" pitchFamily="2" charset="0"/>
                <a:ea typeface="Inter" panose="020B0502030000000004" pitchFamily="34" charset="0"/>
                <a:cs typeface="Assistant" pitchFamily="2" charset="-79"/>
              </a:rPr>
              <a:t>Insert your NSO logo where this placeholder is: 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ID" sz="1200" spc="40" dirty="0">
              <a:solidFill>
                <a:srgbClr val="48535B"/>
              </a:solidFill>
              <a:latin typeface="Encode Sans" pitchFamily="2" charset="0"/>
              <a:ea typeface="Inter" panose="020B0502030000000004" pitchFamily="34" charset="0"/>
              <a:cs typeface="Assistant" pitchFamily="2" charset="-79"/>
            </a:endParaRP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D" sz="1200" spc="40" dirty="0">
                <a:solidFill>
                  <a:srgbClr val="48535B"/>
                </a:solidFill>
                <a:latin typeface="Encode Sans" pitchFamily="2" charset="0"/>
                <a:ea typeface="Inter" panose="020B0502030000000004" pitchFamily="34" charset="0"/>
                <a:cs typeface="Assistant" pitchFamily="2" charset="-79"/>
              </a:rPr>
              <a:t>Add any other required licenses relevant to your sport.</a:t>
            </a: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D" sz="1200" spc="40" dirty="0">
                <a:solidFill>
                  <a:srgbClr val="48535B"/>
                </a:solidFill>
                <a:latin typeface="Encode Sans" pitchFamily="2" charset="0"/>
                <a:ea typeface="Inter" panose="020B0502030000000004" pitchFamily="34" charset="0"/>
                <a:cs typeface="Assistant" pitchFamily="2" charset="-79"/>
              </a:rPr>
              <a:t>If used, images should be replaced.</a:t>
            </a: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D" sz="1200" spc="40" dirty="0">
                <a:solidFill>
                  <a:srgbClr val="48535B"/>
                </a:solidFill>
                <a:latin typeface="Encode Sans" pitchFamily="2" charset="0"/>
                <a:ea typeface="Inter" panose="020B0502030000000004" pitchFamily="34" charset="0"/>
                <a:cs typeface="Assistant" pitchFamily="2" charset="-79"/>
              </a:rPr>
              <a:t>Please remove section called Available Multi-Sport Modules on each slide before finalizing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200" spc="40" dirty="0">
                <a:solidFill>
                  <a:srgbClr val="48535B"/>
                </a:solidFill>
                <a:latin typeface="Encode Sans" pitchFamily="2" charset="0"/>
                <a:ea typeface="Inter" panose="020B0502030000000004" pitchFamily="34" charset="0"/>
                <a:cs typeface="Assistant" pitchFamily="2" charset="-79"/>
              </a:rPr>
              <a:t>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200" spc="40" dirty="0">
                <a:solidFill>
                  <a:srgbClr val="48535B"/>
                </a:solidFill>
                <a:latin typeface="Encode Sans" pitchFamily="2" charset="0"/>
                <a:ea typeface="Inter" panose="020B0502030000000004" pitchFamily="34" charset="0"/>
                <a:cs typeface="Assistant" pitchFamily="2" charset="-79"/>
              </a:rPr>
              <a:t>When you have finished sportifying the NCCP Pathway Graphics: </a:t>
            </a: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D" sz="1200" spc="40" dirty="0">
                <a:solidFill>
                  <a:srgbClr val="48535B"/>
                </a:solidFill>
                <a:latin typeface="Encode Sans" pitchFamily="2" charset="0"/>
                <a:ea typeface="Inter" panose="020B0502030000000004" pitchFamily="34" charset="0"/>
                <a:cs typeface="Assistant" pitchFamily="2" charset="-79"/>
              </a:rPr>
              <a:t>Delete this page and all other instructions  </a:t>
            </a: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D" sz="1200" spc="40" dirty="0">
                <a:solidFill>
                  <a:srgbClr val="48535B"/>
                </a:solidFill>
                <a:latin typeface="Encode Sans" pitchFamily="2" charset="0"/>
                <a:ea typeface="Inter" panose="020B0502030000000004" pitchFamily="34" charset="0"/>
                <a:cs typeface="Assistant" pitchFamily="2" charset="-79"/>
              </a:rPr>
              <a:t>Send it to your CAC Coaching Consultant for validation prior to translation </a:t>
            </a: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D" sz="1200" spc="40" dirty="0">
                <a:solidFill>
                  <a:srgbClr val="48535B"/>
                </a:solidFill>
                <a:latin typeface="Encode Sans" pitchFamily="2" charset="0"/>
                <a:ea typeface="Inter" panose="020B0502030000000004" pitchFamily="34" charset="0"/>
                <a:cs typeface="Assistant" pitchFamily="2" charset="-79"/>
              </a:rPr>
              <a:t>Best to export slides as .jpeg for best resolution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218349A4-C0DF-0DA8-AF75-D3B519A0C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1885669"/>
            <a:ext cx="2701925" cy="276998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kern="0" dirty="0">
                <a:solidFill>
                  <a:schemeClr val="bg1"/>
                </a:solidFill>
                <a:latin typeface="Encode Sans" pitchFamily="2" charset="77"/>
                <a:cs typeface="Poppins" panose="00000500000000000000" pitchFamily="2" charset="0"/>
              </a:rPr>
              <a:t>Read me first! </a:t>
            </a:r>
          </a:p>
        </p:txBody>
      </p:sp>
      <p:pic>
        <p:nvPicPr>
          <p:cNvPr id="22" name="Picture 21" descr="A logo with a flame&#10;&#10;AI-generated content may be incorrect.">
            <a:extLst>
              <a:ext uri="{FF2B5EF4-FFF2-40B4-BE49-F238E27FC236}">
                <a16:creationId xmlns:a16="http://schemas.microsoft.com/office/drawing/2014/main" id="{DC08AC60-2869-BFB2-95DB-54D74760C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05" r="44378" b="31067"/>
          <a:stretch>
            <a:fillRect/>
          </a:stretch>
        </p:blipFill>
        <p:spPr>
          <a:xfrm>
            <a:off x="11171583" y="3270664"/>
            <a:ext cx="1027561" cy="358733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C7CE0F2-BF6D-1BB6-FEEE-E1BAA2325618}"/>
              </a:ext>
            </a:extLst>
          </p:cNvPr>
          <p:cNvGrpSpPr/>
          <p:nvPr/>
        </p:nvGrpSpPr>
        <p:grpSpPr>
          <a:xfrm>
            <a:off x="-3573" y="-14992"/>
            <a:ext cx="12199144" cy="6882354"/>
            <a:chOff x="0" y="0"/>
            <a:chExt cx="12199144" cy="6882354"/>
          </a:xfrm>
          <a:solidFill>
            <a:srgbClr val="48535B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203E78-C40B-125C-8D97-9C664DE6CA15}"/>
                </a:ext>
              </a:extLst>
            </p:cNvPr>
            <p:cNvSpPr/>
            <p:nvPr/>
          </p:nvSpPr>
          <p:spPr>
            <a:xfrm>
              <a:off x="0" y="0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31C1FB0-A1E6-2380-04E0-6F2B8B278D6E}"/>
                </a:ext>
              </a:extLst>
            </p:cNvPr>
            <p:cNvSpPr/>
            <p:nvPr/>
          </p:nvSpPr>
          <p:spPr>
            <a:xfrm>
              <a:off x="0" y="6836635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EE17167E-0007-AD5F-A031-6C16221C6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820" y="3300249"/>
            <a:ext cx="584506" cy="58450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E9D9D6F-A8B7-CC62-EEFA-FE76C4056494}"/>
              </a:ext>
            </a:extLst>
          </p:cNvPr>
          <p:cNvSpPr/>
          <p:nvPr/>
        </p:nvSpPr>
        <p:spPr>
          <a:xfrm>
            <a:off x="10312396" y="318983"/>
            <a:ext cx="1320800" cy="1320800"/>
          </a:xfrm>
          <a:prstGeom prst="ellipse">
            <a:avLst/>
          </a:prstGeom>
          <a:solidFill>
            <a:srgbClr val="FFCC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Encode Sans" pitchFamily="2" charset="77"/>
              </a:rPr>
              <a:t>Please remove available multi-sport modules</a:t>
            </a:r>
          </a:p>
        </p:txBody>
      </p:sp>
    </p:spTree>
    <p:extLst>
      <p:ext uri="{BB962C8B-B14F-4D97-AF65-F5344CB8AC3E}">
        <p14:creationId xmlns:p14="http://schemas.microsoft.com/office/powerpoint/2010/main" val="3793200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217DBC-64F7-2E67-C45E-9AD2ACDCB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1B57261-5D7A-EED2-C633-D622AE59E1F8}"/>
              </a:ext>
            </a:extLst>
          </p:cNvPr>
          <p:cNvSpPr/>
          <p:nvPr/>
        </p:nvSpPr>
        <p:spPr>
          <a:xfrm flipH="1">
            <a:off x="0" y="1"/>
            <a:ext cx="3352800" cy="6858000"/>
          </a:xfrm>
          <a:prstGeom prst="rect">
            <a:avLst/>
          </a:prstGeom>
          <a:solidFill>
            <a:srgbClr val="485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AE99CA0E-46A4-464A-0B7E-CC475EBFA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2410522"/>
            <a:ext cx="2701925" cy="20313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solidFill>
                  <a:schemeClr val="bg1"/>
                </a:solidFill>
                <a:latin typeface="Encode Sans" pitchFamily="2" charset="77"/>
                <a:cs typeface="Poppins" panose="00000500000000000000" pitchFamily="2" charset="0"/>
              </a:rPr>
              <a:t>NCCP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solidFill>
                  <a:schemeClr val="bg1"/>
                </a:solidFill>
                <a:latin typeface="Encode Sans" pitchFamily="2" charset="77"/>
                <a:cs typeface="Poppins" panose="00000500000000000000" pitchFamily="2" charset="0"/>
              </a:rPr>
              <a:t>Coaching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solidFill>
                  <a:schemeClr val="bg1"/>
                </a:solidFill>
                <a:latin typeface="Encode Sans" pitchFamily="2" charset="77"/>
                <a:cs typeface="Poppins" panose="00000500000000000000" pitchFamily="2" charset="0"/>
              </a:rPr>
              <a:t>Streams</a:t>
            </a:r>
          </a:p>
        </p:txBody>
      </p:sp>
      <p:pic>
        <p:nvPicPr>
          <p:cNvPr id="22" name="Picture 21" descr="A logo with a flame&#10;&#10;AI-generated content may be incorrect.">
            <a:extLst>
              <a:ext uri="{FF2B5EF4-FFF2-40B4-BE49-F238E27FC236}">
                <a16:creationId xmlns:a16="http://schemas.microsoft.com/office/drawing/2014/main" id="{465C8D49-CAB0-7E2D-CEC9-B64B21646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05" r="44378" b="31067"/>
          <a:stretch>
            <a:fillRect/>
          </a:stretch>
        </p:blipFill>
        <p:spPr>
          <a:xfrm>
            <a:off x="11171583" y="3270664"/>
            <a:ext cx="1027561" cy="358733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BC7D943-76DE-D325-36C3-43B5B8B0771A}"/>
              </a:ext>
            </a:extLst>
          </p:cNvPr>
          <p:cNvGrpSpPr/>
          <p:nvPr/>
        </p:nvGrpSpPr>
        <p:grpSpPr>
          <a:xfrm>
            <a:off x="-3573" y="-14992"/>
            <a:ext cx="12199144" cy="6882354"/>
            <a:chOff x="0" y="0"/>
            <a:chExt cx="12199144" cy="6882354"/>
          </a:xfrm>
          <a:solidFill>
            <a:srgbClr val="48535B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F991FAF-31DA-9F60-51E7-E6B782E12FBA}"/>
                </a:ext>
              </a:extLst>
            </p:cNvPr>
            <p:cNvSpPr/>
            <p:nvPr/>
          </p:nvSpPr>
          <p:spPr>
            <a:xfrm>
              <a:off x="0" y="0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2EDC20-57D2-219F-8758-E62F014CFC27}"/>
                </a:ext>
              </a:extLst>
            </p:cNvPr>
            <p:cNvSpPr/>
            <p:nvPr/>
          </p:nvSpPr>
          <p:spPr>
            <a:xfrm>
              <a:off x="0" y="6836635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7C25F5C-7DA4-BD3E-3E0A-02AD1CF6FB26}"/>
              </a:ext>
            </a:extLst>
          </p:cNvPr>
          <p:cNvSpPr txBox="1"/>
          <p:nvPr/>
        </p:nvSpPr>
        <p:spPr>
          <a:xfrm>
            <a:off x="3773184" y="482394"/>
            <a:ext cx="61079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Encode Sans" pitchFamily="2" charset="77"/>
              </a:rPr>
              <a:t>COMMUNITY</a:t>
            </a:r>
          </a:p>
          <a:p>
            <a:r>
              <a:rPr lang="en-US" sz="1400" dirty="0">
                <a:latin typeface="Encode Sans" pitchFamily="2" charset="77"/>
              </a:rPr>
              <a:t>(COMMUNITY SPORT – INITIATION)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D4C758-CCBA-90CF-D9A7-2BC0EEE2012B}"/>
              </a:ext>
            </a:extLst>
          </p:cNvPr>
          <p:cNvSpPr txBox="1"/>
          <p:nvPr/>
        </p:nvSpPr>
        <p:spPr>
          <a:xfrm>
            <a:off x="3773184" y="2508123"/>
            <a:ext cx="61079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Encode Sans" pitchFamily="2" charset="77"/>
              </a:rPr>
              <a:t>COMPETITION</a:t>
            </a:r>
          </a:p>
          <a:p>
            <a:r>
              <a:rPr lang="en-US" sz="1400" dirty="0">
                <a:latin typeface="Encode Sans" pitchFamily="2" charset="77"/>
              </a:rPr>
              <a:t>(NCCP COMPETITION-INTRODUCTION)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2040D1-2977-B105-CE5E-6D6B84553FD0}"/>
              </a:ext>
            </a:extLst>
          </p:cNvPr>
          <p:cNvSpPr txBox="1"/>
          <p:nvPr/>
        </p:nvSpPr>
        <p:spPr>
          <a:xfrm>
            <a:off x="3773184" y="4533852"/>
            <a:ext cx="61079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Encode Sans" pitchFamily="2" charset="77"/>
              </a:rPr>
              <a:t>INSTRUCTION</a:t>
            </a:r>
          </a:p>
          <a:p>
            <a:r>
              <a:rPr lang="en-US" sz="1400" dirty="0">
                <a:latin typeface="Encode Sans" pitchFamily="2" charset="77"/>
              </a:rPr>
              <a:t>(BEGINNER)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C97C37-BDB3-E530-716F-CA53872D1B4D}"/>
              </a:ext>
            </a:extLst>
          </p:cNvPr>
          <p:cNvGrpSpPr/>
          <p:nvPr/>
        </p:nvGrpSpPr>
        <p:grpSpPr>
          <a:xfrm>
            <a:off x="3848100" y="5028091"/>
            <a:ext cx="7720013" cy="1446088"/>
            <a:chOff x="3848100" y="5028091"/>
            <a:chExt cx="7720013" cy="144608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B41B98C-5C17-F0AB-59A1-7393DAB7BC98}"/>
                </a:ext>
              </a:extLst>
            </p:cNvPr>
            <p:cNvSpPr/>
            <p:nvPr/>
          </p:nvSpPr>
          <p:spPr>
            <a:xfrm>
              <a:off x="3848100" y="5132222"/>
              <a:ext cx="7720013" cy="1237824"/>
            </a:xfrm>
            <a:prstGeom prst="rect">
              <a:avLst/>
            </a:prstGeom>
            <a:solidFill>
              <a:srgbClr val="FFCC4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b="1" dirty="0">
                  <a:solidFill>
                    <a:schemeClr val="tx1"/>
                  </a:solidFill>
                  <a:latin typeface="Encode Sans" pitchFamily="2" charset="77"/>
                </a:rPr>
                <a:t>ATHLETE AGES: </a:t>
              </a:r>
            </a:p>
            <a:p>
              <a:r>
                <a:rPr lang="en-US" sz="800">
                  <a:solidFill>
                    <a:schemeClr val="tx1"/>
                  </a:solidFill>
                  <a:latin typeface="Encode Sans" pitchFamily="2" charset="77"/>
                </a:rPr>
                <a:t>0-9</a:t>
              </a:r>
              <a:endParaRPr lang="en-US" sz="800" dirty="0">
                <a:solidFill>
                  <a:schemeClr val="tx1"/>
                </a:solidFill>
                <a:latin typeface="Encode Sans" pitchFamily="2" charset="77"/>
              </a:endParaRPr>
            </a:p>
            <a:p>
              <a:r>
                <a:rPr lang="en-US" sz="800" b="1" dirty="0">
                  <a:solidFill>
                    <a:schemeClr val="tx1"/>
                  </a:solidFill>
                  <a:latin typeface="Encode Sans" pitchFamily="2" charset="77"/>
                </a:rPr>
                <a:t>LTD STAGE(S): </a:t>
              </a:r>
              <a:endParaRPr lang="en-US" sz="800" dirty="0">
                <a:solidFill>
                  <a:schemeClr val="tx1"/>
                </a:solidFill>
                <a:latin typeface="Encode Sans" pitchFamily="2" charset="77"/>
              </a:endParaRPr>
            </a:p>
            <a:p>
              <a:r>
                <a:rPr lang="en-US" sz="800" dirty="0">
                  <a:solidFill>
                    <a:schemeClr val="tx1"/>
                  </a:solidFill>
                  <a:latin typeface="Encode Sans" pitchFamily="2" charset="77"/>
                </a:rPr>
                <a:t>Active Start</a:t>
              </a:r>
            </a:p>
            <a:p>
              <a:r>
                <a:rPr lang="en-US" sz="800" dirty="0" err="1">
                  <a:solidFill>
                    <a:schemeClr val="tx1"/>
                  </a:solidFill>
                  <a:latin typeface="Encode Sans" pitchFamily="2" charset="77"/>
                </a:rPr>
                <a:t>FUNdamentals</a:t>
              </a:r>
              <a:endParaRPr lang="en-US" sz="800" dirty="0">
                <a:solidFill>
                  <a:schemeClr val="tx1"/>
                </a:solidFill>
                <a:latin typeface="Encode Sans" pitchFamily="2" charset="77"/>
              </a:endParaRPr>
            </a:p>
            <a:p>
              <a:r>
                <a:rPr lang="en-US" sz="800" b="1" dirty="0">
                  <a:solidFill>
                    <a:schemeClr val="tx1"/>
                  </a:solidFill>
                  <a:latin typeface="Encode Sans" pitchFamily="2" charset="77"/>
                </a:rPr>
                <a:t>CONTEXT:</a:t>
              </a:r>
              <a:endParaRPr lang="en-US" sz="800" dirty="0">
                <a:solidFill>
                  <a:schemeClr val="tx1"/>
                </a:solidFill>
                <a:latin typeface="Encode Sans" pitchFamily="2" charset="77"/>
              </a:endParaRPr>
            </a:p>
            <a:p>
              <a:r>
                <a:rPr lang="en-US" sz="800" dirty="0">
                  <a:solidFill>
                    <a:schemeClr val="tx1"/>
                  </a:solidFill>
                  <a:latin typeface="Encode Sans" pitchFamily="2" charset="77"/>
                </a:rPr>
                <a:t>High School</a:t>
              </a:r>
            </a:p>
            <a:p>
              <a:r>
                <a:rPr lang="en-US" sz="800" dirty="0">
                  <a:solidFill>
                    <a:schemeClr val="tx1"/>
                  </a:solidFill>
                  <a:latin typeface="Encode Sans" pitchFamily="2" charset="77"/>
                </a:rPr>
                <a:t>Club</a:t>
              </a:r>
            </a:p>
          </p:txBody>
        </p:sp>
        <p:sp>
          <p:nvSpPr>
            <p:cNvPr id="25" name="Chevron 24">
              <a:extLst>
                <a:ext uri="{FF2B5EF4-FFF2-40B4-BE49-F238E27FC236}">
                  <a16:creationId xmlns:a16="http://schemas.microsoft.com/office/drawing/2014/main" id="{B9F7E8BC-2591-B101-5F4A-DE238B28C572}"/>
                </a:ext>
              </a:extLst>
            </p:cNvPr>
            <p:cNvSpPr/>
            <p:nvPr/>
          </p:nvSpPr>
          <p:spPr>
            <a:xfrm>
              <a:off x="5076929" y="5175092"/>
              <a:ext cx="1376737" cy="1152085"/>
            </a:xfrm>
            <a:prstGeom prst="chevron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48535B"/>
                  </a:solidFill>
                  <a:latin typeface="Encode Sans" pitchFamily="2" charset="77"/>
                </a:rPr>
                <a:t>NCCP</a:t>
              </a:r>
            </a:p>
            <a:p>
              <a:pPr algn="ctr"/>
              <a:r>
                <a:rPr lang="en-US" sz="800" dirty="0">
                  <a:solidFill>
                    <a:srgbClr val="48535B"/>
                  </a:solidFill>
                  <a:latin typeface="Encode Sans" pitchFamily="2" charset="77"/>
                </a:rPr>
                <a:t>Workshop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FB90962-4932-0E43-BC1F-98505436584A}"/>
                </a:ext>
              </a:extLst>
            </p:cNvPr>
            <p:cNvSpPr txBox="1"/>
            <p:nvPr/>
          </p:nvSpPr>
          <p:spPr>
            <a:xfrm rot="16200000">
              <a:off x="5860822" y="5628024"/>
              <a:ext cx="144608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effectLst/>
                  <a:latin typeface="Encode Sans" pitchFamily="2" charset="77"/>
                </a:rPr>
                <a:t>IN-TRAINING</a:t>
              </a:r>
              <a:endParaRPr lang="en-US" sz="1000" b="1" dirty="0">
                <a:latin typeface="Encode Sans" pitchFamily="2" charset="77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9C91DDC-DCF9-9FF5-E0CE-DCF668D8A8BC}"/>
                </a:ext>
              </a:extLst>
            </p:cNvPr>
            <p:cNvSpPr txBox="1"/>
            <p:nvPr/>
          </p:nvSpPr>
          <p:spPr>
            <a:xfrm rot="16200000">
              <a:off x="7751569" y="5628024"/>
              <a:ext cx="144608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effectLst/>
                  <a:latin typeface="Encode Sans" pitchFamily="2" charset="77"/>
                </a:rPr>
                <a:t>TRAINED</a:t>
              </a:r>
              <a:endParaRPr lang="en-US" sz="1000" b="1" dirty="0">
                <a:latin typeface="Encode Sans" pitchFamily="2" charset="77"/>
              </a:endParaRPr>
            </a:p>
          </p:txBody>
        </p:sp>
        <p:sp>
          <p:nvSpPr>
            <p:cNvPr id="32" name="Chevron 31">
              <a:extLst>
                <a:ext uri="{FF2B5EF4-FFF2-40B4-BE49-F238E27FC236}">
                  <a16:creationId xmlns:a16="http://schemas.microsoft.com/office/drawing/2014/main" id="{3B9CE558-141E-4223-3E4A-4C7C02AA8F6C}"/>
                </a:ext>
              </a:extLst>
            </p:cNvPr>
            <p:cNvSpPr/>
            <p:nvPr/>
          </p:nvSpPr>
          <p:spPr>
            <a:xfrm>
              <a:off x="6714065" y="5175092"/>
              <a:ext cx="1667935" cy="1152085"/>
            </a:xfrm>
            <a:prstGeom prst="chevron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solidFill>
                    <a:srgbClr val="48535B"/>
                  </a:solidFill>
                  <a:latin typeface="Encode Sans" pitchFamily="2" charset="77"/>
                </a:rPr>
                <a:t>NCCP Make Ethical Decisions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solidFill>
                    <a:srgbClr val="48535B"/>
                  </a:solidFill>
                  <a:latin typeface="Encode Sans" pitchFamily="2" charset="77"/>
                </a:rPr>
                <a:t>NCCP example 1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solidFill>
                    <a:srgbClr val="48535B"/>
                  </a:solidFill>
                  <a:latin typeface="Encode Sans" pitchFamily="2" charset="77"/>
                </a:rPr>
                <a:t>NCCP example 2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5347238-14F5-6088-414B-872846B2D3CC}"/>
                </a:ext>
              </a:extLst>
            </p:cNvPr>
            <p:cNvSpPr txBox="1"/>
            <p:nvPr/>
          </p:nvSpPr>
          <p:spPr>
            <a:xfrm rot="16200000">
              <a:off x="10699683" y="5628024"/>
              <a:ext cx="144608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effectLst/>
                  <a:latin typeface="Encode Sans" pitchFamily="2" charset="77"/>
                </a:rPr>
                <a:t>CERTIFIED</a:t>
              </a:r>
              <a:endParaRPr lang="en-US" sz="1000" b="1" dirty="0">
                <a:latin typeface="Encode Sans" pitchFamily="2" charset="77"/>
              </a:endParaRPr>
            </a:p>
          </p:txBody>
        </p:sp>
        <p:sp>
          <p:nvSpPr>
            <p:cNvPr id="45" name="Chevron 44">
              <a:extLst>
                <a:ext uri="{FF2B5EF4-FFF2-40B4-BE49-F238E27FC236}">
                  <a16:creationId xmlns:a16="http://schemas.microsoft.com/office/drawing/2014/main" id="{6377854C-2818-8BD6-36A6-2B384074354C}"/>
                </a:ext>
              </a:extLst>
            </p:cNvPr>
            <p:cNvSpPr/>
            <p:nvPr/>
          </p:nvSpPr>
          <p:spPr>
            <a:xfrm>
              <a:off x="8568646" y="5175092"/>
              <a:ext cx="2730969" cy="1152085"/>
            </a:xfrm>
            <a:prstGeom prst="chevron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solidFill>
                    <a:srgbClr val="48535B"/>
                  </a:solidFill>
                  <a:latin typeface="Encode Sans" pitchFamily="2" charset="77"/>
                </a:rPr>
                <a:t>NCCP Making Ethical Decisions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solidFill>
                    <a:srgbClr val="48535B"/>
                  </a:solidFill>
                  <a:latin typeface="Encode Sans" pitchFamily="2" charset="77"/>
                </a:rPr>
                <a:t>Portfolio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solidFill>
                    <a:srgbClr val="48535B"/>
                  </a:solidFill>
                  <a:latin typeface="Encode Sans" pitchFamily="2" charset="77"/>
                </a:rPr>
                <a:t>Training Observation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59BB10B-997B-159A-DFB1-919F4560183D}"/>
              </a:ext>
            </a:extLst>
          </p:cNvPr>
          <p:cNvGrpSpPr/>
          <p:nvPr/>
        </p:nvGrpSpPr>
        <p:grpSpPr>
          <a:xfrm>
            <a:off x="3848100" y="2993808"/>
            <a:ext cx="7720013" cy="1446088"/>
            <a:chOff x="3848100" y="2993808"/>
            <a:chExt cx="7720013" cy="144608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0DFE7BC-D402-4B53-E3C1-CC6844AD5B5E}"/>
                </a:ext>
              </a:extLst>
            </p:cNvPr>
            <p:cNvSpPr/>
            <p:nvPr/>
          </p:nvSpPr>
          <p:spPr>
            <a:xfrm>
              <a:off x="3848100" y="3097939"/>
              <a:ext cx="7720013" cy="1237824"/>
            </a:xfrm>
            <a:prstGeom prst="rect">
              <a:avLst/>
            </a:prstGeom>
            <a:solidFill>
              <a:srgbClr val="3DAB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b="1" dirty="0">
                  <a:solidFill>
                    <a:schemeClr val="tx1"/>
                  </a:solidFill>
                  <a:latin typeface="Encode Sans" pitchFamily="2" charset="77"/>
                </a:rPr>
                <a:t>ATHLETE AGES: </a:t>
              </a:r>
            </a:p>
            <a:p>
              <a:r>
                <a:rPr lang="en-US" sz="800" dirty="0">
                  <a:solidFill>
                    <a:schemeClr val="tx1"/>
                  </a:solidFill>
                  <a:latin typeface="Encode Sans" pitchFamily="2" charset="77"/>
                </a:rPr>
                <a:t>8-14</a:t>
              </a:r>
            </a:p>
            <a:p>
              <a:r>
                <a:rPr lang="en-US" sz="800" b="1" dirty="0">
                  <a:solidFill>
                    <a:schemeClr val="tx1"/>
                  </a:solidFill>
                  <a:latin typeface="Encode Sans" pitchFamily="2" charset="77"/>
                </a:rPr>
                <a:t>LTD STAGE(S): </a:t>
              </a:r>
              <a:endParaRPr lang="en-US" sz="800" dirty="0">
                <a:solidFill>
                  <a:schemeClr val="tx1"/>
                </a:solidFill>
                <a:latin typeface="Encode Sans" pitchFamily="2" charset="77"/>
              </a:endParaRPr>
            </a:p>
            <a:p>
              <a:r>
                <a:rPr lang="en-US" sz="800" dirty="0">
                  <a:solidFill>
                    <a:schemeClr val="tx1"/>
                  </a:solidFill>
                  <a:latin typeface="Encode Sans" pitchFamily="2" charset="77"/>
                </a:rPr>
                <a:t>Learn to Train</a:t>
              </a:r>
            </a:p>
            <a:p>
              <a:r>
                <a:rPr lang="en-US" sz="800" dirty="0">
                  <a:solidFill>
                    <a:schemeClr val="tx1"/>
                  </a:solidFill>
                  <a:latin typeface="Encode Sans" pitchFamily="2" charset="77"/>
                </a:rPr>
                <a:t>Train to Train</a:t>
              </a:r>
            </a:p>
            <a:p>
              <a:r>
                <a:rPr lang="en-US" sz="800" b="1" dirty="0">
                  <a:solidFill>
                    <a:schemeClr val="tx1"/>
                  </a:solidFill>
                  <a:latin typeface="Encode Sans" pitchFamily="2" charset="77"/>
                </a:rPr>
                <a:t>CONTEXT:</a:t>
              </a:r>
              <a:endParaRPr lang="en-US" sz="800" dirty="0">
                <a:solidFill>
                  <a:schemeClr val="tx1"/>
                </a:solidFill>
                <a:latin typeface="Encode Sans" pitchFamily="2" charset="77"/>
              </a:endParaRPr>
            </a:p>
            <a:p>
              <a:r>
                <a:rPr lang="en-US" sz="800" dirty="0">
                  <a:solidFill>
                    <a:schemeClr val="tx1"/>
                  </a:solidFill>
                  <a:latin typeface="Encode Sans" pitchFamily="2" charset="77"/>
                </a:rPr>
                <a:t>School sports (example)</a:t>
              </a:r>
            </a:p>
          </p:txBody>
        </p:sp>
        <p:sp>
          <p:nvSpPr>
            <p:cNvPr id="39" name="Chevron 38">
              <a:extLst>
                <a:ext uri="{FF2B5EF4-FFF2-40B4-BE49-F238E27FC236}">
                  <a16:creationId xmlns:a16="http://schemas.microsoft.com/office/drawing/2014/main" id="{E674DAB2-6E6B-D5F0-8D6F-24B1193B220F}"/>
                </a:ext>
              </a:extLst>
            </p:cNvPr>
            <p:cNvSpPr/>
            <p:nvPr/>
          </p:nvSpPr>
          <p:spPr>
            <a:xfrm>
              <a:off x="5076929" y="3140809"/>
              <a:ext cx="1376737" cy="1152085"/>
            </a:xfrm>
            <a:prstGeom prst="chevron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48535B"/>
                  </a:solidFill>
                  <a:latin typeface="Encode Sans" pitchFamily="2" charset="77"/>
                </a:rPr>
                <a:t>NCCP</a:t>
              </a:r>
            </a:p>
            <a:p>
              <a:pPr algn="ctr"/>
              <a:r>
                <a:rPr lang="en-US" sz="800" dirty="0">
                  <a:solidFill>
                    <a:srgbClr val="48535B"/>
                  </a:solidFill>
                  <a:latin typeface="Encode Sans" pitchFamily="2" charset="77"/>
                </a:rPr>
                <a:t>Workshop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4BBC2AA-B918-4B9B-E4FE-D96DD79080E3}"/>
                </a:ext>
              </a:extLst>
            </p:cNvPr>
            <p:cNvSpPr txBox="1"/>
            <p:nvPr/>
          </p:nvSpPr>
          <p:spPr>
            <a:xfrm rot="16200000">
              <a:off x="5860822" y="3593741"/>
              <a:ext cx="144608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effectLst/>
                  <a:latin typeface="Encode Sans" pitchFamily="2" charset="77"/>
                </a:rPr>
                <a:t>IN-TRAINING</a:t>
              </a:r>
              <a:endParaRPr lang="en-US" sz="1000" b="1" dirty="0">
                <a:latin typeface="Encode Sans" pitchFamily="2" charset="77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BF7AD65-08E0-6907-BA1F-70EB71A18735}"/>
                </a:ext>
              </a:extLst>
            </p:cNvPr>
            <p:cNvSpPr txBox="1"/>
            <p:nvPr/>
          </p:nvSpPr>
          <p:spPr>
            <a:xfrm rot="16200000">
              <a:off x="7751569" y="3593741"/>
              <a:ext cx="144608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effectLst/>
                  <a:latin typeface="Encode Sans" pitchFamily="2" charset="77"/>
                </a:rPr>
                <a:t>TRAINED</a:t>
              </a:r>
              <a:endParaRPr lang="en-US" sz="1000" b="1" dirty="0">
                <a:latin typeface="Encode Sans" pitchFamily="2" charset="77"/>
              </a:endParaRPr>
            </a:p>
          </p:txBody>
        </p:sp>
        <p:sp>
          <p:nvSpPr>
            <p:cNvPr id="42" name="Chevron 41">
              <a:extLst>
                <a:ext uri="{FF2B5EF4-FFF2-40B4-BE49-F238E27FC236}">
                  <a16:creationId xmlns:a16="http://schemas.microsoft.com/office/drawing/2014/main" id="{43946B8E-F14C-4934-70AD-81A838CD6064}"/>
                </a:ext>
              </a:extLst>
            </p:cNvPr>
            <p:cNvSpPr/>
            <p:nvPr/>
          </p:nvSpPr>
          <p:spPr>
            <a:xfrm>
              <a:off x="6714065" y="3140809"/>
              <a:ext cx="1667935" cy="1152085"/>
            </a:xfrm>
            <a:prstGeom prst="chevron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solidFill>
                    <a:srgbClr val="48535B"/>
                  </a:solidFill>
                  <a:latin typeface="Encode Sans" pitchFamily="2" charset="77"/>
                </a:rPr>
                <a:t>NCCP Make Ethical Decisions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solidFill>
                    <a:srgbClr val="48535B"/>
                  </a:solidFill>
                  <a:latin typeface="Encode Sans" pitchFamily="2" charset="77"/>
                </a:rPr>
                <a:t>NCCP example 1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solidFill>
                    <a:srgbClr val="48535B"/>
                  </a:solidFill>
                  <a:latin typeface="Encode Sans" pitchFamily="2" charset="77"/>
                </a:rPr>
                <a:t>NCCP example 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8B63E23-08B0-2437-935A-D0F6C8CD7326}"/>
                </a:ext>
              </a:extLst>
            </p:cNvPr>
            <p:cNvSpPr txBox="1"/>
            <p:nvPr/>
          </p:nvSpPr>
          <p:spPr>
            <a:xfrm rot="16200000">
              <a:off x="10699683" y="3593741"/>
              <a:ext cx="144608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effectLst/>
                  <a:latin typeface="Encode Sans" pitchFamily="2" charset="77"/>
                </a:rPr>
                <a:t>CERTIFIED</a:t>
              </a:r>
              <a:endParaRPr lang="en-US" sz="1000" b="1" dirty="0">
                <a:latin typeface="Encode Sans" pitchFamily="2" charset="77"/>
              </a:endParaRPr>
            </a:p>
          </p:txBody>
        </p:sp>
        <p:sp>
          <p:nvSpPr>
            <p:cNvPr id="46" name="Chevron 45">
              <a:extLst>
                <a:ext uri="{FF2B5EF4-FFF2-40B4-BE49-F238E27FC236}">
                  <a16:creationId xmlns:a16="http://schemas.microsoft.com/office/drawing/2014/main" id="{3E550EE0-8B97-AC9D-1157-40CA39E77D07}"/>
                </a:ext>
              </a:extLst>
            </p:cNvPr>
            <p:cNvSpPr/>
            <p:nvPr/>
          </p:nvSpPr>
          <p:spPr>
            <a:xfrm>
              <a:off x="8568646" y="3140809"/>
              <a:ext cx="2730969" cy="1152085"/>
            </a:xfrm>
            <a:prstGeom prst="chevron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solidFill>
                    <a:srgbClr val="48535B"/>
                  </a:solidFill>
                  <a:latin typeface="Encode Sans" pitchFamily="2" charset="77"/>
                </a:rPr>
                <a:t>NCCP Make Ethical Decisions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solidFill>
                    <a:srgbClr val="48535B"/>
                  </a:solidFill>
                  <a:latin typeface="Encode Sans" pitchFamily="2" charset="77"/>
                </a:rPr>
                <a:t>Portfolio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solidFill>
                    <a:srgbClr val="48535B"/>
                  </a:solidFill>
                  <a:latin typeface="Encode Sans" pitchFamily="2" charset="77"/>
                </a:rPr>
                <a:t>Training/Competition Observation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4DECF70-7724-C68D-7CE7-E15640E87DE9}"/>
              </a:ext>
            </a:extLst>
          </p:cNvPr>
          <p:cNvGrpSpPr/>
          <p:nvPr/>
        </p:nvGrpSpPr>
        <p:grpSpPr>
          <a:xfrm>
            <a:off x="3848101" y="980073"/>
            <a:ext cx="4749624" cy="1446088"/>
            <a:chOff x="3848101" y="980073"/>
            <a:chExt cx="4749624" cy="144608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C7DCB6F-5EFC-F462-BD56-15FF4FC19E67}"/>
                </a:ext>
              </a:extLst>
            </p:cNvPr>
            <p:cNvSpPr/>
            <p:nvPr/>
          </p:nvSpPr>
          <p:spPr>
            <a:xfrm>
              <a:off x="3848101" y="1084204"/>
              <a:ext cx="4749624" cy="1237824"/>
            </a:xfrm>
            <a:prstGeom prst="rect">
              <a:avLst/>
            </a:prstGeom>
            <a:solidFill>
              <a:srgbClr val="B6D55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b="1" dirty="0">
                  <a:solidFill>
                    <a:schemeClr val="tx1"/>
                  </a:solidFill>
                  <a:latin typeface="Encode Sans" pitchFamily="2" charset="77"/>
                </a:rPr>
                <a:t>ATHLETE AGES: </a:t>
              </a:r>
            </a:p>
            <a:p>
              <a:r>
                <a:rPr lang="en-US" sz="800" dirty="0">
                  <a:solidFill>
                    <a:schemeClr val="tx1"/>
                  </a:solidFill>
                  <a:latin typeface="Encode Sans" pitchFamily="2" charset="77"/>
                </a:rPr>
                <a:t>6-12</a:t>
              </a:r>
            </a:p>
            <a:p>
              <a:r>
                <a:rPr lang="en-US" sz="800" b="1" dirty="0">
                  <a:solidFill>
                    <a:schemeClr val="tx1"/>
                  </a:solidFill>
                  <a:latin typeface="Encode Sans" pitchFamily="2" charset="77"/>
                </a:rPr>
                <a:t>LTD STAGE(S): </a:t>
              </a:r>
              <a:endParaRPr lang="en-US" sz="800" dirty="0">
                <a:solidFill>
                  <a:schemeClr val="tx1"/>
                </a:solidFill>
                <a:latin typeface="Encode Sans" pitchFamily="2" charset="77"/>
              </a:endParaRPr>
            </a:p>
            <a:p>
              <a:r>
                <a:rPr lang="en-US" sz="800" dirty="0">
                  <a:solidFill>
                    <a:schemeClr val="tx1"/>
                  </a:solidFill>
                  <a:latin typeface="Encode Sans" pitchFamily="2" charset="77"/>
                </a:rPr>
                <a:t>ACTIVE START</a:t>
              </a:r>
            </a:p>
            <a:p>
              <a:r>
                <a:rPr lang="en-US" sz="800" dirty="0" err="1">
                  <a:solidFill>
                    <a:schemeClr val="tx1"/>
                  </a:solidFill>
                  <a:latin typeface="Encode Sans" pitchFamily="2" charset="77"/>
                </a:rPr>
                <a:t>FUNdamentals</a:t>
              </a:r>
              <a:endParaRPr lang="en-US" sz="800" dirty="0">
                <a:solidFill>
                  <a:schemeClr val="tx1"/>
                </a:solidFill>
                <a:latin typeface="Encode Sans" pitchFamily="2" charset="77"/>
              </a:endParaRPr>
            </a:p>
            <a:p>
              <a:r>
                <a:rPr lang="en-US" sz="800" b="1" dirty="0">
                  <a:solidFill>
                    <a:schemeClr val="tx1"/>
                  </a:solidFill>
                  <a:latin typeface="Encode Sans" pitchFamily="2" charset="77"/>
                </a:rPr>
                <a:t>CONTEXT:</a:t>
              </a:r>
              <a:endParaRPr lang="en-US" sz="800" dirty="0">
                <a:solidFill>
                  <a:schemeClr val="tx1"/>
                </a:solidFill>
                <a:latin typeface="Encode Sans" pitchFamily="2" charset="77"/>
              </a:endParaRPr>
            </a:p>
            <a:p>
              <a:r>
                <a:rPr lang="en-US" sz="800" dirty="0">
                  <a:solidFill>
                    <a:schemeClr val="tx1"/>
                  </a:solidFill>
                  <a:latin typeface="Encode Sans" pitchFamily="2" charset="77"/>
                </a:rPr>
                <a:t>Community Programs</a:t>
              </a:r>
            </a:p>
            <a:p>
              <a:r>
                <a:rPr lang="en-US" sz="800" dirty="0">
                  <a:solidFill>
                    <a:schemeClr val="tx1"/>
                  </a:solidFill>
                  <a:latin typeface="Encode Sans" pitchFamily="2" charset="77"/>
                </a:rPr>
                <a:t>Club</a:t>
              </a:r>
            </a:p>
          </p:txBody>
        </p:sp>
        <p:sp>
          <p:nvSpPr>
            <p:cNvPr id="48" name="Chevron 47">
              <a:extLst>
                <a:ext uri="{FF2B5EF4-FFF2-40B4-BE49-F238E27FC236}">
                  <a16:creationId xmlns:a16="http://schemas.microsoft.com/office/drawing/2014/main" id="{360AB769-82B9-1DA6-AA67-63930920906C}"/>
                </a:ext>
              </a:extLst>
            </p:cNvPr>
            <p:cNvSpPr/>
            <p:nvPr/>
          </p:nvSpPr>
          <p:spPr>
            <a:xfrm>
              <a:off x="5076929" y="1127074"/>
              <a:ext cx="1376737" cy="1152085"/>
            </a:xfrm>
            <a:prstGeom prst="chevron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48535B"/>
                  </a:solidFill>
                  <a:latin typeface="Encode Sans" pitchFamily="2" charset="77"/>
                </a:rPr>
                <a:t>NCCP</a:t>
              </a:r>
            </a:p>
            <a:p>
              <a:pPr algn="ctr"/>
              <a:r>
                <a:rPr lang="en-US" sz="800" dirty="0">
                  <a:solidFill>
                    <a:srgbClr val="48535B"/>
                  </a:solidFill>
                  <a:latin typeface="Encode Sans" pitchFamily="2" charset="77"/>
                </a:rPr>
                <a:t>Workshop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25360B4-4CC1-4436-4DAE-4482D83BF9EA}"/>
                </a:ext>
              </a:extLst>
            </p:cNvPr>
            <p:cNvSpPr txBox="1"/>
            <p:nvPr/>
          </p:nvSpPr>
          <p:spPr>
            <a:xfrm rot="16200000">
              <a:off x="5860822" y="1580006"/>
              <a:ext cx="144608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effectLst/>
                  <a:latin typeface="Encode Sans" pitchFamily="2" charset="77"/>
                </a:rPr>
                <a:t>IN-TRAINING</a:t>
              </a:r>
              <a:endParaRPr lang="en-US" sz="1000" b="1" dirty="0">
                <a:latin typeface="Encode Sans" pitchFamily="2" charset="77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99AD77E-40EB-3EF1-C4DF-41B635DC2672}"/>
                </a:ext>
              </a:extLst>
            </p:cNvPr>
            <p:cNvSpPr txBox="1"/>
            <p:nvPr/>
          </p:nvSpPr>
          <p:spPr>
            <a:xfrm rot="16200000">
              <a:off x="7751569" y="1580006"/>
              <a:ext cx="144608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effectLst/>
                  <a:latin typeface="Encode Sans" pitchFamily="2" charset="77"/>
                </a:rPr>
                <a:t>TRAINED</a:t>
              </a:r>
              <a:endParaRPr lang="en-US" sz="1000" b="1" dirty="0">
                <a:latin typeface="Encode Sans" pitchFamily="2" charset="77"/>
              </a:endParaRPr>
            </a:p>
          </p:txBody>
        </p:sp>
        <p:sp>
          <p:nvSpPr>
            <p:cNvPr id="51" name="Chevron 50">
              <a:extLst>
                <a:ext uri="{FF2B5EF4-FFF2-40B4-BE49-F238E27FC236}">
                  <a16:creationId xmlns:a16="http://schemas.microsoft.com/office/drawing/2014/main" id="{9DC5F77F-FE5A-DE05-FE30-76ECE39E72C6}"/>
                </a:ext>
              </a:extLst>
            </p:cNvPr>
            <p:cNvSpPr/>
            <p:nvPr/>
          </p:nvSpPr>
          <p:spPr>
            <a:xfrm>
              <a:off x="6714065" y="1127074"/>
              <a:ext cx="1667935" cy="1152085"/>
            </a:xfrm>
            <a:prstGeom prst="chevron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solidFill>
                    <a:srgbClr val="48535B"/>
                  </a:solidFill>
                  <a:latin typeface="Encode Sans" pitchFamily="2" charset="77"/>
                </a:rPr>
                <a:t>NCCP Make Ethical Decisions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solidFill>
                    <a:srgbClr val="48535B"/>
                  </a:solidFill>
                  <a:latin typeface="Encode Sans" pitchFamily="2" charset="77"/>
                </a:rPr>
                <a:t>NCCP example 1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solidFill>
                    <a:srgbClr val="48535B"/>
                  </a:solidFill>
                  <a:latin typeface="Encode Sans" pitchFamily="2" charset="77"/>
                </a:rPr>
                <a:t>NCCP example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4245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6F3A7A-BFAC-F752-8644-EB2E134FD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8C7587B-91A3-91A6-9B80-10D80B87FD64}"/>
              </a:ext>
            </a:extLst>
          </p:cNvPr>
          <p:cNvSpPr/>
          <p:nvPr/>
        </p:nvSpPr>
        <p:spPr>
          <a:xfrm flipH="1">
            <a:off x="0" y="1"/>
            <a:ext cx="3352800" cy="6858000"/>
          </a:xfrm>
          <a:prstGeom prst="rect">
            <a:avLst/>
          </a:prstGeom>
          <a:solidFill>
            <a:srgbClr val="485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4177D642-B941-6D9A-9639-7AE128ECE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2410522"/>
            <a:ext cx="2701925" cy="20313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solidFill>
                  <a:schemeClr val="bg1"/>
                </a:solidFill>
                <a:latin typeface="Encode Sans" pitchFamily="2" charset="77"/>
                <a:cs typeface="Poppins" panose="00000500000000000000" pitchFamily="2" charset="0"/>
              </a:rPr>
              <a:t>NCCP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solidFill>
                  <a:schemeClr val="bg1"/>
                </a:solidFill>
                <a:latin typeface="Encode Sans" pitchFamily="2" charset="77"/>
                <a:cs typeface="Poppins" panose="00000500000000000000" pitchFamily="2" charset="0"/>
              </a:rPr>
              <a:t>Coaching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solidFill>
                  <a:schemeClr val="bg1"/>
                </a:solidFill>
                <a:latin typeface="Encode Sans" pitchFamily="2" charset="77"/>
                <a:cs typeface="Poppins" panose="00000500000000000000" pitchFamily="2" charset="0"/>
              </a:rPr>
              <a:t>Streams</a:t>
            </a:r>
          </a:p>
        </p:txBody>
      </p:sp>
      <p:pic>
        <p:nvPicPr>
          <p:cNvPr id="22" name="Picture 21" descr="A logo with a flame&#10;&#10;AI-generated content may be incorrect.">
            <a:extLst>
              <a:ext uri="{FF2B5EF4-FFF2-40B4-BE49-F238E27FC236}">
                <a16:creationId xmlns:a16="http://schemas.microsoft.com/office/drawing/2014/main" id="{4EB5A18D-7BFF-6D6E-480B-8985030DD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05" r="44378" b="31067"/>
          <a:stretch>
            <a:fillRect/>
          </a:stretch>
        </p:blipFill>
        <p:spPr>
          <a:xfrm>
            <a:off x="11171583" y="3270664"/>
            <a:ext cx="1027561" cy="358733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D157BE1-DBDD-7CC9-DD46-8E8EE4D63A1F}"/>
              </a:ext>
            </a:extLst>
          </p:cNvPr>
          <p:cNvGrpSpPr/>
          <p:nvPr/>
        </p:nvGrpSpPr>
        <p:grpSpPr>
          <a:xfrm>
            <a:off x="-3573" y="-14992"/>
            <a:ext cx="12199144" cy="6882354"/>
            <a:chOff x="0" y="0"/>
            <a:chExt cx="12199144" cy="6882354"/>
          </a:xfrm>
          <a:solidFill>
            <a:srgbClr val="48535B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2846C4F-4573-A1A6-E97B-D8665204058A}"/>
                </a:ext>
              </a:extLst>
            </p:cNvPr>
            <p:cNvSpPr/>
            <p:nvPr/>
          </p:nvSpPr>
          <p:spPr>
            <a:xfrm>
              <a:off x="0" y="0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D2FB251-5939-82E0-32AA-5226E8255DBC}"/>
                </a:ext>
              </a:extLst>
            </p:cNvPr>
            <p:cNvSpPr/>
            <p:nvPr/>
          </p:nvSpPr>
          <p:spPr>
            <a:xfrm>
              <a:off x="0" y="6836635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27ECD48-B44D-53E4-C5B6-3DAC963E83CA}"/>
              </a:ext>
            </a:extLst>
          </p:cNvPr>
          <p:cNvSpPr txBox="1"/>
          <p:nvPr/>
        </p:nvSpPr>
        <p:spPr>
          <a:xfrm>
            <a:off x="3773184" y="482394"/>
            <a:ext cx="61079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Encode Sans" pitchFamily="2" charset="77"/>
              </a:rPr>
              <a:t>COMMUNITY</a:t>
            </a:r>
          </a:p>
          <a:p>
            <a:r>
              <a:rPr lang="en-US" sz="1400" dirty="0">
                <a:latin typeface="Encode Sans" pitchFamily="2" charset="77"/>
              </a:rPr>
              <a:t>(COMMUNITY SPORT – INITIATION)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0A8477-4E9E-7773-99FB-5DE279558116}"/>
              </a:ext>
            </a:extLst>
          </p:cNvPr>
          <p:cNvSpPr txBox="1"/>
          <p:nvPr/>
        </p:nvSpPr>
        <p:spPr>
          <a:xfrm>
            <a:off x="3773184" y="2508123"/>
            <a:ext cx="61079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Encode Sans" pitchFamily="2" charset="77"/>
              </a:rPr>
              <a:t>COMPETITION</a:t>
            </a:r>
          </a:p>
          <a:p>
            <a:r>
              <a:rPr lang="en-US" sz="1400" dirty="0">
                <a:latin typeface="Encode Sans" pitchFamily="2" charset="77"/>
              </a:rPr>
              <a:t>(NCCP COMPETITION-INTRODUCTION)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5D6AD9-54D9-23AE-34D2-919FD6D2321A}"/>
              </a:ext>
            </a:extLst>
          </p:cNvPr>
          <p:cNvSpPr txBox="1"/>
          <p:nvPr/>
        </p:nvSpPr>
        <p:spPr>
          <a:xfrm>
            <a:off x="3773184" y="4533852"/>
            <a:ext cx="61079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Encode Sans" pitchFamily="2" charset="77"/>
              </a:rPr>
              <a:t>INSTRUCTION</a:t>
            </a:r>
          </a:p>
          <a:p>
            <a:r>
              <a:rPr lang="en-US" sz="1400" dirty="0">
                <a:latin typeface="Encode Sans" pitchFamily="2" charset="77"/>
              </a:rPr>
              <a:t>(BEGINNER)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59AACA6-C8A2-EE1A-FE3A-B43AEFA1441C}"/>
              </a:ext>
            </a:extLst>
          </p:cNvPr>
          <p:cNvGrpSpPr/>
          <p:nvPr/>
        </p:nvGrpSpPr>
        <p:grpSpPr>
          <a:xfrm>
            <a:off x="3848100" y="5028091"/>
            <a:ext cx="7720013" cy="1446088"/>
            <a:chOff x="3848100" y="5028091"/>
            <a:chExt cx="7720013" cy="144608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972DAF-485C-0832-063A-AFAF164D1B8F}"/>
                </a:ext>
              </a:extLst>
            </p:cNvPr>
            <p:cNvSpPr/>
            <p:nvPr/>
          </p:nvSpPr>
          <p:spPr>
            <a:xfrm>
              <a:off x="3848100" y="5132222"/>
              <a:ext cx="7720013" cy="1237824"/>
            </a:xfrm>
            <a:prstGeom prst="rect">
              <a:avLst/>
            </a:prstGeom>
            <a:solidFill>
              <a:srgbClr val="FFCC4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b="1" dirty="0">
                  <a:solidFill>
                    <a:schemeClr val="tx1"/>
                  </a:solidFill>
                  <a:latin typeface="Encode Sans" pitchFamily="2" charset="77"/>
                </a:rPr>
                <a:t>ATHLETE AGES: </a:t>
              </a:r>
            </a:p>
            <a:p>
              <a:r>
                <a:rPr lang="en-US" sz="800" dirty="0">
                  <a:solidFill>
                    <a:schemeClr val="tx1"/>
                  </a:solidFill>
                  <a:latin typeface="Encode Sans" pitchFamily="2" charset="77"/>
                </a:rPr>
                <a:t>0-9</a:t>
              </a:r>
            </a:p>
            <a:p>
              <a:r>
                <a:rPr lang="en-US" sz="800" b="1" dirty="0">
                  <a:solidFill>
                    <a:schemeClr val="tx1"/>
                  </a:solidFill>
                  <a:latin typeface="Encode Sans" pitchFamily="2" charset="77"/>
                </a:rPr>
                <a:t>LTD STAGE(S): </a:t>
              </a:r>
              <a:endParaRPr lang="en-US" sz="800" dirty="0">
                <a:solidFill>
                  <a:schemeClr val="tx1"/>
                </a:solidFill>
                <a:latin typeface="Encode Sans" pitchFamily="2" charset="77"/>
              </a:endParaRPr>
            </a:p>
            <a:p>
              <a:r>
                <a:rPr lang="en-US" sz="800" dirty="0">
                  <a:solidFill>
                    <a:schemeClr val="tx1"/>
                  </a:solidFill>
                  <a:latin typeface="Encode Sans" pitchFamily="2" charset="77"/>
                </a:rPr>
                <a:t>Active Start</a:t>
              </a:r>
            </a:p>
            <a:p>
              <a:r>
                <a:rPr lang="en-US" sz="800" dirty="0" err="1">
                  <a:solidFill>
                    <a:schemeClr val="tx1"/>
                  </a:solidFill>
                  <a:latin typeface="Encode Sans" pitchFamily="2" charset="77"/>
                </a:rPr>
                <a:t>FUNdamentals</a:t>
              </a:r>
              <a:endParaRPr lang="en-US" sz="800" dirty="0">
                <a:solidFill>
                  <a:schemeClr val="tx1"/>
                </a:solidFill>
                <a:latin typeface="Encode Sans" pitchFamily="2" charset="77"/>
              </a:endParaRPr>
            </a:p>
            <a:p>
              <a:r>
                <a:rPr lang="en-US" sz="800" b="1" dirty="0">
                  <a:solidFill>
                    <a:schemeClr val="tx1"/>
                  </a:solidFill>
                  <a:latin typeface="Encode Sans" pitchFamily="2" charset="77"/>
                </a:rPr>
                <a:t>CONTEXT:</a:t>
              </a:r>
              <a:endParaRPr lang="en-US" sz="800" dirty="0">
                <a:solidFill>
                  <a:schemeClr val="tx1"/>
                </a:solidFill>
                <a:latin typeface="Encode Sans" pitchFamily="2" charset="77"/>
              </a:endParaRPr>
            </a:p>
            <a:p>
              <a:r>
                <a:rPr lang="en-US" sz="800" dirty="0">
                  <a:solidFill>
                    <a:schemeClr val="tx1"/>
                  </a:solidFill>
                  <a:latin typeface="Encode Sans" pitchFamily="2" charset="77"/>
                </a:rPr>
                <a:t>High School</a:t>
              </a:r>
            </a:p>
            <a:p>
              <a:r>
                <a:rPr lang="en-US" sz="800" dirty="0">
                  <a:solidFill>
                    <a:schemeClr val="tx1"/>
                  </a:solidFill>
                  <a:latin typeface="Encode Sans" pitchFamily="2" charset="77"/>
                </a:rPr>
                <a:t>Club</a:t>
              </a:r>
            </a:p>
          </p:txBody>
        </p:sp>
        <p:sp>
          <p:nvSpPr>
            <p:cNvPr id="25" name="Chevron 24">
              <a:extLst>
                <a:ext uri="{FF2B5EF4-FFF2-40B4-BE49-F238E27FC236}">
                  <a16:creationId xmlns:a16="http://schemas.microsoft.com/office/drawing/2014/main" id="{8F92CF7E-75E0-DA29-9D9D-3477F6C1AD87}"/>
                </a:ext>
              </a:extLst>
            </p:cNvPr>
            <p:cNvSpPr/>
            <p:nvPr/>
          </p:nvSpPr>
          <p:spPr>
            <a:xfrm>
              <a:off x="5076929" y="5175092"/>
              <a:ext cx="1376737" cy="1152085"/>
            </a:xfrm>
            <a:prstGeom prst="chevron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48535B"/>
                  </a:solidFill>
                  <a:latin typeface="Encode Sans" pitchFamily="2" charset="77"/>
                </a:rPr>
                <a:t>NCCP</a:t>
              </a:r>
            </a:p>
            <a:p>
              <a:pPr algn="ctr"/>
              <a:r>
                <a:rPr lang="en-US" sz="800" dirty="0">
                  <a:solidFill>
                    <a:srgbClr val="48535B"/>
                  </a:solidFill>
                  <a:latin typeface="Encode Sans" pitchFamily="2" charset="77"/>
                </a:rPr>
                <a:t>Workshop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46BD0BB-682E-3F8D-C150-253EB438039C}"/>
                </a:ext>
              </a:extLst>
            </p:cNvPr>
            <p:cNvSpPr txBox="1"/>
            <p:nvPr/>
          </p:nvSpPr>
          <p:spPr>
            <a:xfrm rot="16200000">
              <a:off x="5860822" y="5628024"/>
              <a:ext cx="144608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effectLst/>
                  <a:latin typeface="Encode Sans" pitchFamily="2" charset="77"/>
                </a:rPr>
                <a:t>IN-TRAINING</a:t>
              </a:r>
              <a:endParaRPr lang="en-US" sz="1000" b="1" dirty="0">
                <a:latin typeface="Encode Sans" pitchFamily="2" charset="77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FE9DAFE-0EAC-00FC-AFD0-7449F98088AC}"/>
                </a:ext>
              </a:extLst>
            </p:cNvPr>
            <p:cNvSpPr txBox="1"/>
            <p:nvPr/>
          </p:nvSpPr>
          <p:spPr>
            <a:xfrm rot="16200000">
              <a:off x="7751569" y="5628024"/>
              <a:ext cx="144608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effectLst/>
                  <a:latin typeface="Encode Sans" pitchFamily="2" charset="77"/>
                </a:rPr>
                <a:t>TRAINED</a:t>
              </a:r>
              <a:endParaRPr lang="en-US" sz="1000" b="1" dirty="0">
                <a:latin typeface="Encode Sans" pitchFamily="2" charset="77"/>
              </a:endParaRPr>
            </a:p>
          </p:txBody>
        </p:sp>
        <p:sp>
          <p:nvSpPr>
            <p:cNvPr id="32" name="Chevron 31">
              <a:extLst>
                <a:ext uri="{FF2B5EF4-FFF2-40B4-BE49-F238E27FC236}">
                  <a16:creationId xmlns:a16="http://schemas.microsoft.com/office/drawing/2014/main" id="{39F0B8DC-A420-55E5-E7BE-C4B6A59603EA}"/>
                </a:ext>
              </a:extLst>
            </p:cNvPr>
            <p:cNvSpPr/>
            <p:nvPr/>
          </p:nvSpPr>
          <p:spPr>
            <a:xfrm>
              <a:off x="6714065" y="5175092"/>
              <a:ext cx="1667935" cy="1152085"/>
            </a:xfrm>
            <a:prstGeom prst="chevron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solidFill>
                    <a:srgbClr val="48535B"/>
                  </a:solidFill>
                  <a:latin typeface="Encode Sans" pitchFamily="2" charset="77"/>
                </a:rPr>
                <a:t>NCCP Make Ethical Decisions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solidFill>
                    <a:srgbClr val="48535B"/>
                  </a:solidFill>
                  <a:latin typeface="Encode Sans" pitchFamily="2" charset="77"/>
                </a:rPr>
                <a:t>NCCP example 1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solidFill>
                    <a:srgbClr val="48535B"/>
                  </a:solidFill>
                  <a:latin typeface="Encode Sans" pitchFamily="2" charset="77"/>
                </a:rPr>
                <a:t>NCCP example 2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E5742E9-A833-BFB5-2B55-0AA088AF391F}"/>
                </a:ext>
              </a:extLst>
            </p:cNvPr>
            <p:cNvSpPr txBox="1"/>
            <p:nvPr/>
          </p:nvSpPr>
          <p:spPr>
            <a:xfrm rot="16200000">
              <a:off x="10699683" y="5628024"/>
              <a:ext cx="144608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effectLst/>
                  <a:latin typeface="Encode Sans" pitchFamily="2" charset="77"/>
                </a:rPr>
                <a:t>CERTIFIED</a:t>
              </a:r>
              <a:endParaRPr lang="en-US" sz="1000" b="1" dirty="0">
                <a:latin typeface="Encode Sans" pitchFamily="2" charset="77"/>
              </a:endParaRPr>
            </a:p>
          </p:txBody>
        </p:sp>
        <p:sp>
          <p:nvSpPr>
            <p:cNvPr id="45" name="Chevron 44">
              <a:extLst>
                <a:ext uri="{FF2B5EF4-FFF2-40B4-BE49-F238E27FC236}">
                  <a16:creationId xmlns:a16="http://schemas.microsoft.com/office/drawing/2014/main" id="{B1C05507-890A-2795-F263-781F5C056EC6}"/>
                </a:ext>
              </a:extLst>
            </p:cNvPr>
            <p:cNvSpPr/>
            <p:nvPr/>
          </p:nvSpPr>
          <p:spPr>
            <a:xfrm>
              <a:off x="8568646" y="5175092"/>
              <a:ext cx="2730969" cy="1152085"/>
            </a:xfrm>
            <a:prstGeom prst="chevron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solidFill>
                    <a:srgbClr val="48535B"/>
                  </a:solidFill>
                  <a:latin typeface="Encode Sans" pitchFamily="2" charset="77"/>
                </a:rPr>
                <a:t>NCCP Making Ethical Decisions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solidFill>
                    <a:srgbClr val="48535B"/>
                  </a:solidFill>
                  <a:latin typeface="Encode Sans" pitchFamily="2" charset="77"/>
                </a:rPr>
                <a:t>Portfolio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solidFill>
                    <a:srgbClr val="48535B"/>
                  </a:solidFill>
                  <a:latin typeface="Encode Sans" pitchFamily="2" charset="77"/>
                </a:rPr>
                <a:t>Training Observation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57E87BC-F8C8-BF83-B812-40B2C9511E9E}"/>
              </a:ext>
            </a:extLst>
          </p:cNvPr>
          <p:cNvGrpSpPr/>
          <p:nvPr/>
        </p:nvGrpSpPr>
        <p:grpSpPr>
          <a:xfrm>
            <a:off x="3848100" y="2993808"/>
            <a:ext cx="7720013" cy="1446088"/>
            <a:chOff x="3848100" y="2993808"/>
            <a:chExt cx="7720013" cy="144608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9A482DB-FF96-02C0-E1E8-76C7E051FF7A}"/>
                </a:ext>
              </a:extLst>
            </p:cNvPr>
            <p:cNvSpPr/>
            <p:nvPr/>
          </p:nvSpPr>
          <p:spPr>
            <a:xfrm>
              <a:off x="3848100" y="3097939"/>
              <a:ext cx="7720013" cy="1237824"/>
            </a:xfrm>
            <a:prstGeom prst="rect">
              <a:avLst/>
            </a:prstGeom>
            <a:solidFill>
              <a:srgbClr val="3DAB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b="1" dirty="0">
                  <a:solidFill>
                    <a:schemeClr val="tx1"/>
                  </a:solidFill>
                  <a:latin typeface="Encode Sans" pitchFamily="2" charset="77"/>
                </a:rPr>
                <a:t>ATHLETE AGES: </a:t>
              </a:r>
            </a:p>
            <a:p>
              <a:r>
                <a:rPr lang="en-US" sz="800" dirty="0">
                  <a:solidFill>
                    <a:schemeClr val="tx1"/>
                  </a:solidFill>
                  <a:latin typeface="Encode Sans" pitchFamily="2" charset="77"/>
                </a:rPr>
                <a:t>8-14</a:t>
              </a:r>
            </a:p>
            <a:p>
              <a:r>
                <a:rPr lang="en-US" sz="800" b="1" dirty="0">
                  <a:solidFill>
                    <a:schemeClr val="tx1"/>
                  </a:solidFill>
                  <a:latin typeface="Encode Sans" pitchFamily="2" charset="77"/>
                </a:rPr>
                <a:t>LTD STAGE(S): </a:t>
              </a:r>
              <a:endParaRPr lang="en-US" sz="800" dirty="0">
                <a:solidFill>
                  <a:schemeClr val="tx1"/>
                </a:solidFill>
                <a:latin typeface="Encode Sans" pitchFamily="2" charset="77"/>
              </a:endParaRPr>
            </a:p>
            <a:p>
              <a:r>
                <a:rPr lang="en-US" sz="800" dirty="0">
                  <a:solidFill>
                    <a:schemeClr val="tx1"/>
                  </a:solidFill>
                  <a:latin typeface="Encode Sans" pitchFamily="2" charset="77"/>
                </a:rPr>
                <a:t>Learn to Train</a:t>
              </a:r>
            </a:p>
            <a:p>
              <a:r>
                <a:rPr lang="en-US" sz="800" dirty="0">
                  <a:solidFill>
                    <a:schemeClr val="tx1"/>
                  </a:solidFill>
                  <a:latin typeface="Encode Sans" pitchFamily="2" charset="77"/>
                </a:rPr>
                <a:t>Train to Train</a:t>
              </a:r>
            </a:p>
            <a:p>
              <a:r>
                <a:rPr lang="en-US" sz="800" b="1" dirty="0">
                  <a:solidFill>
                    <a:schemeClr val="tx1"/>
                  </a:solidFill>
                  <a:latin typeface="Encode Sans" pitchFamily="2" charset="77"/>
                </a:rPr>
                <a:t>CONTEXT:</a:t>
              </a:r>
              <a:endParaRPr lang="en-US" sz="800" dirty="0">
                <a:solidFill>
                  <a:schemeClr val="tx1"/>
                </a:solidFill>
                <a:latin typeface="Encode Sans" pitchFamily="2" charset="77"/>
              </a:endParaRPr>
            </a:p>
            <a:p>
              <a:r>
                <a:rPr lang="en-US" sz="800" dirty="0">
                  <a:solidFill>
                    <a:schemeClr val="tx1"/>
                  </a:solidFill>
                  <a:latin typeface="Encode Sans" pitchFamily="2" charset="77"/>
                </a:rPr>
                <a:t>School sports (example)</a:t>
              </a:r>
            </a:p>
          </p:txBody>
        </p:sp>
        <p:sp>
          <p:nvSpPr>
            <p:cNvPr id="39" name="Chevron 38">
              <a:extLst>
                <a:ext uri="{FF2B5EF4-FFF2-40B4-BE49-F238E27FC236}">
                  <a16:creationId xmlns:a16="http://schemas.microsoft.com/office/drawing/2014/main" id="{6FC5910E-05A9-F7B3-0F65-12F3516B4186}"/>
                </a:ext>
              </a:extLst>
            </p:cNvPr>
            <p:cNvSpPr/>
            <p:nvPr/>
          </p:nvSpPr>
          <p:spPr>
            <a:xfrm>
              <a:off x="5076929" y="3140809"/>
              <a:ext cx="1376737" cy="1152085"/>
            </a:xfrm>
            <a:prstGeom prst="chevron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48535B"/>
                  </a:solidFill>
                  <a:latin typeface="Encode Sans" pitchFamily="2" charset="77"/>
                </a:rPr>
                <a:t>NCCP</a:t>
              </a:r>
            </a:p>
            <a:p>
              <a:pPr algn="ctr"/>
              <a:r>
                <a:rPr lang="en-US" sz="800" dirty="0">
                  <a:solidFill>
                    <a:srgbClr val="48535B"/>
                  </a:solidFill>
                  <a:latin typeface="Encode Sans" pitchFamily="2" charset="77"/>
                </a:rPr>
                <a:t>Workshop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73F9622-A034-8AA4-7BDA-8172325A652A}"/>
                </a:ext>
              </a:extLst>
            </p:cNvPr>
            <p:cNvSpPr txBox="1"/>
            <p:nvPr/>
          </p:nvSpPr>
          <p:spPr>
            <a:xfrm rot="16200000">
              <a:off x="5860822" y="3593741"/>
              <a:ext cx="144608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effectLst/>
                  <a:latin typeface="Encode Sans" pitchFamily="2" charset="77"/>
                </a:rPr>
                <a:t>IN-TRAINING</a:t>
              </a:r>
              <a:endParaRPr lang="en-US" sz="1000" b="1" dirty="0">
                <a:latin typeface="Encode Sans" pitchFamily="2" charset="77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514A70F-7B05-BA41-9294-16A4C7D933AC}"/>
                </a:ext>
              </a:extLst>
            </p:cNvPr>
            <p:cNvSpPr txBox="1"/>
            <p:nvPr/>
          </p:nvSpPr>
          <p:spPr>
            <a:xfrm rot="16200000">
              <a:off x="7751569" y="3593741"/>
              <a:ext cx="144608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effectLst/>
                  <a:latin typeface="Encode Sans" pitchFamily="2" charset="77"/>
                </a:rPr>
                <a:t>TRAINED</a:t>
              </a:r>
              <a:endParaRPr lang="en-US" sz="1000" b="1" dirty="0">
                <a:latin typeface="Encode Sans" pitchFamily="2" charset="77"/>
              </a:endParaRPr>
            </a:p>
          </p:txBody>
        </p:sp>
        <p:sp>
          <p:nvSpPr>
            <p:cNvPr id="42" name="Chevron 41">
              <a:extLst>
                <a:ext uri="{FF2B5EF4-FFF2-40B4-BE49-F238E27FC236}">
                  <a16:creationId xmlns:a16="http://schemas.microsoft.com/office/drawing/2014/main" id="{C0D62481-6B33-7D5F-EF0E-88C21150545A}"/>
                </a:ext>
              </a:extLst>
            </p:cNvPr>
            <p:cNvSpPr/>
            <p:nvPr/>
          </p:nvSpPr>
          <p:spPr>
            <a:xfrm>
              <a:off x="6714065" y="3140809"/>
              <a:ext cx="1667935" cy="1152085"/>
            </a:xfrm>
            <a:prstGeom prst="chevron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solidFill>
                    <a:srgbClr val="48535B"/>
                  </a:solidFill>
                  <a:latin typeface="Encode Sans" pitchFamily="2" charset="77"/>
                </a:rPr>
                <a:t>NCCP Make Ethical Decisions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solidFill>
                    <a:srgbClr val="48535B"/>
                  </a:solidFill>
                  <a:latin typeface="Encode Sans" pitchFamily="2" charset="77"/>
                </a:rPr>
                <a:t>NCCP example 1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solidFill>
                    <a:srgbClr val="48535B"/>
                  </a:solidFill>
                  <a:latin typeface="Encode Sans" pitchFamily="2" charset="77"/>
                </a:rPr>
                <a:t>NCCP example 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FB98202-7302-ABD0-8241-B73A27D1AA47}"/>
                </a:ext>
              </a:extLst>
            </p:cNvPr>
            <p:cNvSpPr txBox="1"/>
            <p:nvPr/>
          </p:nvSpPr>
          <p:spPr>
            <a:xfrm rot="16200000">
              <a:off x="10699683" y="3593741"/>
              <a:ext cx="144608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effectLst/>
                  <a:latin typeface="Encode Sans" pitchFamily="2" charset="77"/>
                </a:rPr>
                <a:t>CERTIFIED</a:t>
              </a:r>
              <a:endParaRPr lang="en-US" sz="1000" b="1" dirty="0">
                <a:latin typeface="Encode Sans" pitchFamily="2" charset="77"/>
              </a:endParaRPr>
            </a:p>
          </p:txBody>
        </p:sp>
        <p:sp>
          <p:nvSpPr>
            <p:cNvPr id="46" name="Chevron 45">
              <a:extLst>
                <a:ext uri="{FF2B5EF4-FFF2-40B4-BE49-F238E27FC236}">
                  <a16:creationId xmlns:a16="http://schemas.microsoft.com/office/drawing/2014/main" id="{7253E0D6-3D31-C750-454D-5889AC7870A4}"/>
                </a:ext>
              </a:extLst>
            </p:cNvPr>
            <p:cNvSpPr/>
            <p:nvPr/>
          </p:nvSpPr>
          <p:spPr>
            <a:xfrm>
              <a:off x="8568646" y="3140809"/>
              <a:ext cx="2730969" cy="1152085"/>
            </a:xfrm>
            <a:prstGeom prst="chevron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solidFill>
                    <a:srgbClr val="48535B"/>
                  </a:solidFill>
                  <a:latin typeface="Encode Sans" pitchFamily="2" charset="77"/>
                </a:rPr>
                <a:t>NCCP Make Ethical Decisions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solidFill>
                    <a:srgbClr val="48535B"/>
                  </a:solidFill>
                  <a:latin typeface="Encode Sans" pitchFamily="2" charset="77"/>
                </a:rPr>
                <a:t>Portfolio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solidFill>
                    <a:srgbClr val="48535B"/>
                  </a:solidFill>
                  <a:latin typeface="Encode Sans" pitchFamily="2" charset="77"/>
                </a:rPr>
                <a:t>Training/Competition Observation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2B9FFA-4CB9-7C86-5699-7198301D6592}"/>
              </a:ext>
            </a:extLst>
          </p:cNvPr>
          <p:cNvGrpSpPr/>
          <p:nvPr/>
        </p:nvGrpSpPr>
        <p:grpSpPr>
          <a:xfrm>
            <a:off x="3848100" y="980073"/>
            <a:ext cx="7720013" cy="1446088"/>
            <a:chOff x="3848100" y="980073"/>
            <a:chExt cx="7720013" cy="144608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C3E1156-C6D8-645A-867C-90C543E1A3F7}"/>
                </a:ext>
              </a:extLst>
            </p:cNvPr>
            <p:cNvSpPr/>
            <p:nvPr/>
          </p:nvSpPr>
          <p:spPr>
            <a:xfrm>
              <a:off x="3848100" y="1084204"/>
              <a:ext cx="7720013" cy="1237824"/>
            </a:xfrm>
            <a:prstGeom prst="rect">
              <a:avLst/>
            </a:prstGeom>
            <a:solidFill>
              <a:srgbClr val="B6D55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b="1" dirty="0">
                  <a:solidFill>
                    <a:schemeClr val="tx1"/>
                  </a:solidFill>
                  <a:latin typeface="Encode Sans" pitchFamily="2" charset="77"/>
                </a:rPr>
                <a:t>ATHLETE AGES: </a:t>
              </a:r>
            </a:p>
            <a:p>
              <a:r>
                <a:rPr lang="en-US" sz="800" dirty="0">
                  <a:solidFill>
                    <a:schemeClr val="tx1"/>
                  </a:solidFill>
                  <a:latin typeface="Encode Sans" pitchFamily="2" charset="77"/>
                </a:rPr>
                <a:t>6-12</a:t>
              </a:r>
            </a:p>
            <a:p>
              <a:r>
                <a:rPr lang="en-US" sz="800" b="1" dirty="0">
                  <a:solidFill>
                    <a:schemeClr val="tx1"/>
                  </a:solidFill>
                  <a:latin typeface="Encode Sans" pitchFamily="2" charset="77"/>
                </a:rPr>
                <a:t>LTD STAGE(S): </a:t>
              </a:r>
              <a:endParaRPr lang="en-US" sz="800" dirty="0">
                <a:solidFill>
                  <a:schemeClr val="tx1"/>
                </a:solidFill>
                <a:latin typeface="Encode Sans" pitchFamily="2" charset="77"/>
              </a:endParaRPr>
            </a:p>
            <a:p>
              <a:r>
                <a:rPr lang="en-US" sz="800" dirty="0">
                  <a:solidFill>
                    <a:schemeClr val="tx1"/>
                  </a:solidFill>
                  <a:latin typeface="Encode Sans" pitchFamily="2" charset="77"/>
                </a:rPr>
                <a:t>ACTIVE START</a:t>
              </a:r>
            </a:p>
            <a:p>
              <a:r>
                <a:rPr lang="en-US" sz="800" dirty="0" err="1">
                  <a:solidFill>
                    <a:schemeClr val="tx1"/>
                  </a:solidFill>
                  <a:latin typeface="Encode Sans" pitchFamily="2" charset="77"/>
                </a:rPr>
                <a:t>FUNdamentals</a:t>
              </a:r>
              <a:endParaRPr lang="en-US" sz="800" dirty="0">
                <a:solidFill>
                  <a:schemeClr val="tx1"/>
                </a:solidFill>
                <a:latin typeface="Encode Sans" pitchFamily="2" charset="77"/>
              </a:endParaRPr>
            </a:p>
            <a:p>
              <a:r>
                <a:rPr lang="en-US" sz="800" b="1" dirty="0">
                  <a:solidFill>
                    <a:schemeClr val="tx1"/>
                  </a:solidFill>
                  <a:latin typeface="Encode Sans" pitchFamily="2" charset="77"/>
                </a:rPr>
                <a:t>CONTEXT:</a:t>
              </a:r>
              <a:endParaRPr lang="en-US" sz="800" dirty="0">
                <a:solidFill>
                  <a:schemeClr val="tx1"/>
                </a:solidFill>
                <a:latin typeface="Encode Sans" pitchFamily="2" charset="77"/>
              </a:endParaRPr>
            </a:p>
            <a:p>
              <a:r>
                <a:rPr lang="en-US" sz="800" dirty="0">
                  <a:solidFill>
                    <a:schemeClr val="tx1"/>
                  </a:solidFill>
                  <a:latin typeface="Encode Sans" pitchFamily="2" charset="77"/>
                </a:rPr>
                <a:t>Community Programs</a:t>
              </a:r>
            </a:p>
            <a:p>
              <a:r>
                <a:rPr lang="en-US" sz="800" dirty="0">
                  <a:solidFill>
                    <a:schemeClr val="tx1"/>
                  </a:solidFill>
                  <a:latin typeface="Encode Sans" pitchFamily="2" charset="77"/>
                </a:rPr>
                <a:t>Club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E08256A-52C8-9C89-B782-27E60AACF7F5}"/>
                </a:ext>
              </a:extLst>
            </p:cNvPr>
            <p:cNvGrpSpPr/>
            <p:nvPr/>
          </p:nvGrpSpPr>
          <p:grpSpPr>
            <a:xfrm>
              <a:off x="5076929" y="980073"/>
              <a:ext cx="6468908" cy="1446088"/>
              <a:chOff x="5076929" y="980073"/>
              <a:chExt cx="6468908" cy="1446088"/>
            </a:xfrm>
          </p:grpSpPr>
          <p:sp>
            <p:nvSpPr>
              <p:cNvPr id="48" name="Chevron 47">
                <a:extLst>
                  <a:ext uri="{FF2B5EF4-FFF2-40B4-BE49-F238E27FC236}">
                    <a16:creationId xmlns:a16="http://schemas.microsoft.com/office/drawing/2014/main" id="{4263C537-359C-63D2-5D96-6831D2A9A6FD}"/>
                  </a:ext>
                </a:extLst>
              </p:cNvPr>
              <p:cNvSpPr/>
              <p:nvPr/>
            </p:nvSpPr>
            <p:spPr>
              <a:xfrm>
                <a:off x="5076929" y="1127074"/>
                <a:ext cx="1376737" cy="1152085"/>
              </a:xfrm>
              <a:prstGeom prst="chevron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rgbClr val="48535B"/>
                    </a:solidFill>
                    <a:latin typeface="Encode Sans" pitchFamily="2" charset="77"/>
                  </a:rPr>
                  <a:t>NCCP</a:t>
                </a:r>
              </a:p>
              <a:p>
                <a:pPr algn="ctr"/>
                <a:r>
                  <a:rPr lang="en-US" sz="800" dirty="0">
                    <a:solidFill>
                      <a:srgbClr val="48535B"/>
                    </a:solidFill>
                    <a:latin typeface="Encode Sans" pitchFamily="2" charset="77"/>
                  </a:rPr>
                  <a:t>Workshop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F07FFAD-A430-87D8-9A42-83DFA01D9802}"/>
                  </a:ext>
                </a:extLst>
              </p:cNvPr>
              <p:cNvSpPr txBox="1"/>
              <p:nvPr/>
            </p:nvSpPr>
            <p:spPr>
              <a:xfrm rot="16200000">
                <a:off x="5860822" y="1580006"/>
                <a:ext cx="1446088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effectLst/>
                    <a:latin typeface="Encode Sans" pitchFamily="2" charset="77"/>
                  </a:rPr>
                  <a:t>IN-TRAINING</a:t>
                </a:r>
                <a:endParaRPr lang="en-US" sz="1000" b="1" dirty="0">
                  <a:latin typeface="Encode Sans" pitchFamily="2" charset="77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25AEF7D-AFC9-AC8E-A49C-A40558C15A49}"/>
                  </a:ext>
                </a:extLst>
              </p:cNvPr>
              <p:cNvSpPr txBox="1"/>
              <p:nvPr/>
            </p:nvSpPr>
            <p:spPr>
              <a:xfrm rot="16200000">
                <a:off x="7751569" y="1580006"/>
                <a:ext cx="1446088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effectLst/>
                    <a:latin typeface="Encode Sans" pitchFamily="2" charset="77"/>
                  </a:rPr>
                  <a:t>TRAINED</a:t>
                </a:r>
                <a:endParaRPr lang="en-US" sz="1000" b="1" dirty="0">
                  <a:latin typeface="Encode Sans" pitchFamily="2" charset="77"/>
                </a:endParaRPr>
              </a:p>
            </p:txBody>
          </p:sp>
          <p:sp>
            <p:nvSpPr>
              <p:cNvPr id="51" name="Chevron 50">
                <a:extLst>
                  <a:ext uri="{FF2B5EF4-FFF2-40B4-BE49-F238E27FC236}">
                    <a16:creationId xmlns:a16="http://schemas.microsoft.com/office/drawing/2014/main" id="{0379E902-035F-A6B8-CEEA-61AD38F1ED80}"/>
                  </a:ext>
                </a:extLst>
              </p:cNvPr>
              <p:cNvSpPr/>
              <p:nvPr/>
            </p:nvSpPr>
            <p:spPr>
              <a:xfrm>
                <a:off x="6714065" y="1127074"/>
                <a:ext cx="1667935" cy="1152085"/>
              </a:xfrm>
              <a:prstGeom prst="chevron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28600" indent="-228600">
                  <a:buFont typeface="+mj-lt"/>
                  <a:buAutoNum type="arabicPeriod"/>
                </a:pPr>
                <a:r>
                  <a:rPr lang="en-US" sz="800" dirty="0">
                    <a:solidFill>
                      <a:srgbClr val="48535B"/>
                    </a:solidFill>
                    <a:latin typeface="Encode Sans" pitchFamily="2" charset="77"/>
                  </a:rPr>
                  <a:t>NCCP Make Ethical Decisions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en-US" sz="800" dirty="0">
                    <a:solidFill>
                      <a:srgbClr val="48535B"/>
                    </a:solidFill>
                    <a:latin typeface="Encode Sans" pitchFamily="2" charset="77"/>
                  </a:rPr>
                  <a:t>NCCP example 1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en-US" sz="800" dirty="0">
                    <a:solidFill>
                      <a:srgbClr val="48535B"/>
                    </a:solidFill>
                    <a:latin typeface="Encode Sans" pitchFamily="2" charset="77"/>
                  </a:rPr>
                  <a:t>NCCP example 2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F50C709-3000-0C17-3C74-A8CCFC1110C8}"/>
                  </a:ext>
                </a:extLst>
              </p:cNvPr>
              <p:cNvSpPr txBox="1"/>
              <p:nvPr/>
            </p:nvSpPr>
            <p:spPr>
              <a:xfrm rot="16200000">
                <a:off x="10699683" y="1580006"/>
                <a:ext cx="1446088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effectLst/>
                    <a:latin typeface="Encode Sans" pitchFamily="2" charset="77"/>
                  </a:rPr>
                  <a:t>CERTIFIED</a:t>
                </a:r>
                <a:endParaRPr lang="en-US" sz="1000" b="1" dirty="0">
                  <a:latin typeface="Encode Sans" pitchFamily="2" charset="77"/>
                </a:endParaRPr>
              </a:p>
            </p:txBody>
          </p:sp>
          <p:sp>
            <p:nvSpPr>
              <p:cNvPr id="53" name="Chevron 52">
                <a:extLst>
                  <a:ext uri="{FF2B5EF4-FFF2-40B4-BE49-F238E27FC236}">
                    <a16:creationId xmlns:a16="http://schemas.microsoft.com/office/drawing/2014/main" id="{F44ADBBD-39AE-F43E-9B60-09F632EF7C56}"/>
                  </a:ext>
                </a:extLst>
              </p:cNvPr>
              <p:cNvSpPr/>
              <p:nvPr/>
            </p:nvSpPr>
            <p:spPr>
              <a:xfrm>
                <a:off x="8568646" y="1127074"/>
                <a:ext cx="2730969" cy="1152085"/>
              </a:xfrm>
              <a:prstGeom prst="chevron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28600" indent="-228600">
                  <a:buFont typeface="+mj-lt"/>
                  <a:buAutoNum type="arabicPeriod"/>
                </a:pPr>
                <a:r>
                  <a:rPr lang="en-US" sz="800" dirty="0">
                    <a:solidFill>
                      <a:srgbClr val="48535B"/>
                    </a:solidFill>
                    <a:latin typeface="Encode Sans" pitchFamily="2" charset="77"/>
                  </a:rPr>
                  <a:t>NCCP Make Ethical Decisions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en-US" sz="800" dirty="0">
                    <a:solidFill>
                      <a:srgbClr val="48535B"/>
                    </a:solidFill>
                    <a:latin typeface="Encode Sans" pitchFamily="2" charset="77"/>
                  </a:rPr>
                  <a:t>Portfolio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en-US" sz="800" dirty="0">
                    <a:solidFill>
                      <a:srgbClr val="48535B"/>
                    </a:solidFill>
                    <a:latin typeface="Encode Sans" pitchFamily="2" charset="77"/>
                  </a:rPr>
                  <a:t>Observation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2163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D958716-7C8B-8041-05A1-A5947AEDA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6" r="26722"/>
          <a:stretch>
            <a:fillRect/>
          </a:stretch>
        </p:blipFill>
        <p:spPr>
          <a:xfrm>
            <a:off x="0" y="0"/>
            <a:ext cx="6096000" cy="6842232"/>
          </a:xfrm>
          <a:prstGeom prst="rect">
            <a:avLst/>
          </a:prstGeom>
        </p:spPr>
      </p:pic>
      <p:sp>
        <p:nvSpPr>
          <p:cNvPr id="5" name="TextBox 14">
            <a:extLst>
              <a:ext uri="{FF2B5EF4-FFF2-40B4-BE49-F238E27FC236}">
                <a16:creationId xmlns:a16="http://schemas.microsoft.com/office/drawing/2014/main" id="{AF4FF0BE-5602-BF03-72AA-734668A1F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5600" y="2998739"/>
            <a:ext cx="3606799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solidFill>
                  <a:srgbClr val="48535B"/>
                </a:solidFill>
                <a:latin typeface="Encode Sans" pitchFamily="2" charset="77"/>
                <a:cs typeface="Poppins" panose="00000500000000000000" pitchFamily="2" charset="0"/>
              </a:rPr>
              <a:t>Community</a:t>
            </a:r>
          </a:p>
        </p:txBody>
      </p:sp>
      <p:pic>
        <p:nvPicPr>
          <p:cNvPr id="6" name="Picture 5" descr="A logo with a flame&#10;&#10;AI-generated content may be incorrect.">
            <a:extLst>
              <a:ext uri="{FF2B5EF4-FFF2-40B4-BE49-F238E27FC236}">
                <a16:creationId xmlns:a16="http://schemas.microsoft.com/office/drawing/2014/main" id="{D07A579F-8C14-D74B-A0D9-9AB5615B7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3" b="31067"/>
          <a:stretch>
            <a:fillRect/>
          </a:stretch>
        </p:blipFill>
        <p:spPr>
          <a:xfrm>
            <a:off x="1" y="638170"/>
            <a:ext cx="1781616" cy="621983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229D059-6D36-9A21-16AF-FDC62EE3B7E1}"/>
              </a:ext>
            </a:extLst>
          </p:cNvPr>
          <p:cNvGrpSpPr/>
          <p:nvPr/>
        </p:nvGrpSpPr>
        <p:grpSpPr>
          <a:xfrm>
            <a:off x="-3572" y="0"/>
            <a:ext cx="12199144" cy="6882354"/>
            <a:chOff x="0" y="0"/>
            <a:chExt cx="12199144" cy="6882354"/>
          </a:xfrm>
          <a:solidFill>
            <a:srgbClr val="B6D553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713C429-BE14-D979-02EA-8FA5E693845C}"/>
                </a:ext>
              </a:extLst>
            </p:cNvPr>
            <p:cNvSpPr/>
            <p:nvPr/>
          </p:nvSpPr>
          <p:spPr>
            <a:xfrm>
              <a:off x="0" y="0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4D43DA-EE13-E36E-D19D-93665DB96321}"/>
                </a:ext>
              </a:extLst>
            </p:cNvPr>
            <p:cNvSpPr/>
            <p:nvPr/>
          </p:nvSpPr>
          <p:spPr>
            <a:xfrm>
              <a:off x="0" y="6836635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3191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B9655FB-E263-CA1F-3B34-23FA05D75CE2}"/>
              </a:ext>
            </a:extLst>
          </p:cNvPr>
          <p:cNvGrpSpPr/>
          <p:nvPr/>
        </p:nvGrpSpPr>
        <p:grpSpPr>
          <a:xfrm>
            <a:off x="7756732" y="501760"/>
            <a:ext cx="3811379" cy="3293721"/>
            <a:chOff x="7756732" y="501760"/>
            <a:chExt cx="3811379" cy="329372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18F8449-CE6A-9D88-D6A1-FEC53570E13E}"/>
                </a:ext>
              </a:extLst>
            </p:cNvPr>
            <p:cNvGrpSpPr/>
            <p:nvPr/>
          </p:nvGrpSpPr>
          <p:grpSpPr>
            <a:xfrm>
              <a:off x="7756732" y="501760"/>
              <a:ext cx="3811379" cy="3293721"/>
              <a:chOff x="7756732" y="501761"/>
              <a:chExt cx="3811379" cy="2498156"/>
            </a:xfrm>
          </p:grpSpPr>
          <p:sp>
            <p:nvSpPr>
              <p:cNvPr id="34" name="TextBox 14">
                <a:extLst>
                  <a:ext uri="{FF2B5EF4-FFF2-40B4-BE49-F238E27FC236}">
                    <a16:creationId xmlns:a16="http://schemas.microsoft.com/office/drawing/2014/main" id="{52480E9B-D3B6-2F0B-A5E2-10F395493F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68645" y="1248068"/>
                <a:ext cx="2453975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kern="0" dirty="0">
                    <a:solidFill>
                      <a:srgbClr val="B6D553"/>
                    </a:solidFill>
                    <a:latin typeface="Encode Sans" pitchFamily="2" charset="77"/>
                    <a:cs typeface="Poppins" panose="00000500000000000000" pitchFamily="2" charset="0"/>
                  </a:rPr>
                  <a:t>TRAINED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239C652-3175-66AB-C82A-76E8DFE07FED}"/>
                  </a:ext>
                </a:extLst>
              </p:cNvPr>
              <p:cNvSpPr/>
              <p:nvPr/>
            </p:nvSpPr>
            <p:spPr>
              <a:xfrm>
                <a:off x="8068645" y="1503741"/>
                <a:ext cx="2289290" cy="49021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200" b="1" dirty="0">
                    <a:solidFill>
                      <a:srgbClr val="48535B"/>
                    </a:solidFill>
                    <a:latin typeface="Encode Sans" pitchFamily="2" charset="77"/>
                  </a:rPr>
                  <a:t>REQUIRED NCCP MODULES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en-US" sz="1000" dirty="0">
                    <a:solidFill>
                      <a:srgbClr val="48535B"/>
                    </a:solidFill>
                    <a:latin typeface="Encode Sans" pitchFamily="2" charset="77"/>
                  </a:rPr>
                  <a:t>NCCP Make Ethical Decisions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en-US" sz="1000" dirty="0">
                    <a:solidFill>
                      <a:srgbClr val="48535B"/>
                    </a:solidFill>
                    <a:latin typeface="Encode Sans" pitchFamily="2" charset="77"/>
                  </a:rPr>
                  <a:t>NCCP example 1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en-US" sz="1000" dirty="0">
                    <a:solidFill>
                      <a:srgbClr val="48535B"/>
                    </a:solidFill>
                    <a:latin typeface="Encode Sans" pitchFamily="2" charset="77"/>
                  </a:rPr>
                  <a:t>NCCP example 2</a:t>
                </a:r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D19730E5-DD0C-4CD1-BFB2-EEF7F68934F5}"/>
                  </a:ext>
                </a:extLst>
              </p:cNvPr>
              <p:cNvSpPr/>
              <p:nvPr/>
            </p:nvSpPr>
            <p:spPr>
              <a:xfrm>
                <a:off x="7756732" y="501761"/>
                <a:ext cx="3811379" cy="2498156"/>
              </a:xfrm>
              <a:prstGeom prst="roundRect">
                <a:avLst>
                  <a:gd name="adj" fmla="val 5541"/>
                </a:avLst>
              </a:prstGeom>
              <a:noFill/>
              <a:ln>
                <a:solidFill>
                  <a:srgbClr val="48535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D0B66E4-7F44-9623-2318-53772D0EF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01833" y="553059"/>
              <a:ext cx="760606" cy="73947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983AF7-1E0B-D2C4-67B0-177D405E0BF8}"/>
              </a:ext>
            </a:extLst>
          </p:cNvPr>
          <p:cNvGrpSpPr/>
          <p:nvPr/>
        </p:nvGrpSpPr>
        <p:grpSpPr>
          <a:xfrm>
            <a:off x="0" y="0"/>
            <a:ext cx="3352800" cy="6840673"/>
            <a:chOff x="0" y="0"/>
            <a:chExt cx="3352800" cy="684067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E458092-2FDA-EFEB-C9FD-D8001C5F42EF}"/>
                </a:ext>
              </a:extLst>
            </p:cNvPr>
            <p:cNvSpPr/>
            <p:nvPr/>
          </p:nvSpPr>
          <p:spPr>
            <a:xfrm flipH="1">
              <a:off x="0" y="0"/>
              <a:ext cx="3352800" cy="6840673"/>
            </a:xfrm>
            <a:prstGeom prst="rect">
              <a:avLst/>
            </a:prstGeom>
            <a:solidFill>
              <a:srgbClr val="B6D55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14">
              <a:extLst>
                <a:ext uri="{FF2B5EF4-FFF2-40B4-BE49-F238E27FC236}">
                  <a16:creationId xmlns:a16="http://schemas.microsoft.com/office/drawing/2014/main" id="{218349A4-C0DF-0DA8-AF75-D3B519A0C1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889" y="475083"/>
              <a:ext cx="2456918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latin typeface="Encode Sans" pitchFamily="2" charset="77"/>
                  <a:cs typeface="Poppins" panose="00000500000000000000" pitchFamily="2" charset="0"/>
                </a:rPr>
                <a:t>NCCP Community Sport –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latin typeface="Encode Sans" pitchFamily="2" charset="77"/>
                  <a:cs typeface="Poppins" panose="00000500000000000000" pitchFamily="2" charset="0"/>
                </a:rPr>
                <a:t>Initiation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BCEC526-FBE6-62D2-1A80-CCD8901A46F6}"/>
                </a:ext>
              </a:extLst>
            </p:cNvPr>
            <p:cNvSpPr/>
            <p:nvPr/>
          </p:nvSpPr>
          <p:spPr>
            <a:xfrm>
              <a:off x="609600" y="3435207"/>
              <a:ext cx="1850796" cy="240065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>
                  <a:latin typeface="Encode Sans" pitchFamily="2" charset="77"/>
                </a:rPr>
                <a:t>PARTICIPANTS AGED</a:t>
              </a:r>
              <a:r>
                <a:rPr lang="en-US" sz="1200" dirty="0">
                  <a:latin typeface="Encode Sans" pitchFamily="2" charset="77"/>
                </a:rPr>
                <a:t>: </a:t>
              </a:r>
            </a:p>
            <a:p>
              <a:r>
                <a:rPr lang="en-US" sz="1200" dirty="0">
                  <a:latin typeface="Encode Sans" pitchFamily="2" charset="77"/>
                </a:rPr>
                <a:t>6-12</a:t>
              </a:r>
            </a:p>
            <a:p>
              <a:endParaRPr lang="en-US" sz="1200" dirty="0">
                <a:latin typeface="Encode Sans" pitchFamily="2" charset="77"/>
              </a:endParaRPr>
            </a:p>
            <a:p>
              <a:r>
                <a:rPr lang="en-US" sz="1200" b="1" dirty="0">
                  <a:latin typeface="Encode Sans" pitchFamily="2" charset="77"/>
                </a:rPr>
                <a:t>LTD STAGE(S)</a:t>
              </a:r>
              <a:r>
                <a:rPr lang="en-US" sz="1200" dirty="0">
                  <a:latin typeface="Encode Sans" pitchFamily="2" charset="77"/>
                </a:rPr>
                <a:t>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Encode Sans" pitchFamily="2" charset="77"/>
                </a:rPr>
                <a:t>ACTIVE START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err="1">
                  <a:latin typeface="Encode Sans" pitchFamily="2" charset="77"/>
                </a:rPr>
                <a:t>FUNdamentals</a:t>
              </a:r>
              <a:endParaRPr lang="en-US" sz="1200" dirty="0">
                <a:latin typeface="Encode Sans" pitchFamily="2" charset="77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Encode Sans" pitchFamily="2" charset="77"/>
                </a:rPr>
                <a:t>Awareness and First Involvement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dirty="0">
                <a:latin typeface="Encode Sans" pitchFamily="2" charset="77"/>
              </a:endParaRPr>
            </a:p>
            <a:p>
              <a:r>
                <a:rPr lang="en-US" sz="1200" b="1" dirty="0">
                  <a:latin typeface="Encode Sans" pitchFamily="2" charset="77"/>
                </a:rPr>
                <a:t>SPORT ENVIRONMENT</a:t>
              </a:r>
              <a:endParaRPr lang="en-US" sz="1200" dirty="0">
                <a:latin typeface="Encode Sans" pitchFamily="2" charset="77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Encode Sans" pitchFamily="2" charset="77"/>
                </a:rPr>
                <a:t>Community Programming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Encode Sans" pitchFamily="2" charset="77"/>
                </a:rPr>
                <a:t>Club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EEB6E89-3DD3-55F4-8C14-0A60D1400693}"/>
              </a:ext>
            </a:extLst>
          </p:cNvPr>
          <p:cNvGrpSpPr/>
          <p:nvPr/>
        </p:nvGrpSpPr>
        <p:grpSpPr>
          <a:xfrm>
            <a:off x="10777696" y="0"/>
            <a:ext cx="1157008" cy="1309297"/>
            <a:chOff x="10777696" y="0"/>
            <a:chExt cx="1157008" cy="1309297"/>
          </a:xfrm>
        </p:grpSpPr>
        <p:sp>
          <p:nvSpPr>
            <p:cNvPr id="3" name="Round Same Side Corner Rectangle 2">
              <a:extLst>
                <a:ext uri="{FF2B5EF4-FFF2-40B4-BE49-F238E27FC236}">
                  <a16:creationId xmlns:a16="http://schemas.microsoft.com/office/drawing/2014/main" id="{59B3F984-0008-A4E4-6CF9-257AAAB3900E}"/>
                </a:ext>
              </a:extLst>
            </p:cNvPr>
            <p:cNvSpPr/>
            <p:nvPr/>
          </p:nvSpPr>
          <p:spPr>
            <a:xfrm rot="10800000">
              <a:off x="10777696" y="0"/>
              <a:ext cx="1157008" cy="1309297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rgbClr val="B6D55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14">
              <a:extLst>
                <a:ext uri="{FF2B5EF4-FFF2-40B4-BE49-F238E27FC236}">
                  <a16:creationId xmlns:a16="http://schemas.microsoft.com/office/drawing/2014/main" id="{E771EC52-251D-D578-D527-8E0AD6689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77696" y="826781"/>
              <a:ext cx="1157008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rgbClr val="48535B"/>
                  </a:solidFill>
                  <a:latin typeface="Encode Sans" pitchFamily="2" charset="77"/>
                  <a:cs typeface="Poppins" panose="00000500000000000000" pitchFamily="2" charset="0"/>
                </a:rPr>
                <a:t>&lt;</a:t>
              </a:r>
              <a:r>
                <a:rPr lang="en-US" sz="1200" b="1" kern="0" dirty="0" err="1">
                  <a:solidFill>
                    <a:srgbClr val="48535B"/>
                  </a:solidFill>
                  <a:latin typeface="Encode Sans" pitchFamily="2" charset="77"/>
                  <a:cs typeface="Poppins" panose="00000500000000000000" pitchFamily="2" charset="0"/>
                </a:rPr>
                <a:t>InsertNSO</a:t>
              </a:r>
              <a:r>
                <a:rPr lang="en-US" sz="1200" b="1" kern="0" dirty="0">
                  <a:solidFill>
                    <a:srgbClr val="48535B"/>
                  </a:solidFill>
                  <a:latin typeface="Encode Sans" pitchFamily="2" charset="77"/>
                  <a:cs typeface="Poppins" panose="00000500000000000000" pitchFamily="2" charset="0"/>
                </a:rPr>
                <a:t>&gt; </a:t>
              </a:r>
            </a:p>
          </p:txBody>
        </p:sp>
        <p:pic>
          <p:nvPicPr>
            <p:cNvPr id="37" name="Picture 36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90AF825C-DC7A-FF11-4A1F-1CA54E47A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3947" y="150285"/>
              <a:ext cx="584506" cy="584506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1F31E37C-25F1-EA2C-4A13-A0F641728081}"/>
              </a:ext>
            </a:extLst>
          </p:cNvPr>
          <p:cNvSpPr/>
          <p:nvPr/>
        </p:nvSpPr>
        <p:spPr>
          <a:xfrm>
            <a:off x="-3573" y="-14992"/>
            <a:ext cx="12199144" cy="45719"/>
          </a:xfrm>
          <a:prstGeom prst="rect">
            <a:avLst/>
          </a:prstGeom>
          <a:solidFill>
            <a:srgbClr val="485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619C83-9B55-FDC1-145A-6C65EFD60C3A}"/>
              </a:ext>
            </a:extLst>
          </p:cNvPr>
          <p:cNvGrpSpPr/>
          <p:nvPr/>
        </p:nvGrpSpPr>
        <p:grpSpPr>
          <a:xfrm>
            <a:off x="3695308" y="501760"/>
            <a:ext cx="3811379" cy="3293721"/>
            <a:chOff x="3695308" y="501760"/>
            <a:chExt cx="3811379" cy="329372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1FA167D-53FF-CC3A-BD5B-90748C2120D3}"/>
                </a:ext>
              </a:extLst>
            </p:cNvPr>
            <p:cNvGrpSpPr/>
            <p:nvPr/>
          </p:nvGrpSpPr>
          <p:grpSpPr>
            <a:xfrm>
              <a:off x="3695308" y="501760"/>
              <a:ext cx="3811379" cy="3293721"/>
              <a:chOff x="3695308" y="501761"/>
              <a:chExt cx="3811379" cy="2498156"/>
            </a:xfrm>
          </p:grpSpPr>
          <p:sp>
            <p:nvSpPr>
              <p:cNvPr id="31" name="TextBox 14">
                <a:extLst>
                  <a:ext uri="{FF2B5EF4-FFF2-40B4-BE49-F238E27FC236}">
                    <a16:creationId xmlns:a16="http://schemas.microsoft.com/office/drawing/2014/main" id="{C9F7E662-9652-AF7C-5AA9-9BB2F801DC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6038" y="1230298"/>
                <a:ext cx="2453972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kern="0" dirty="0">
                    <a:solidFill>
                      <a:srgbClr val="B6D553"/>
                    </a:solidFill>
                    <a:latin typeface="Encode Sans" pitchFamily="2" charset="77"/>
                    <a:cs typeface="Poppins" panose="00000500000000000000" pitchFamily="2" charset="0"/>
                  </a:rPr>
                  <a:t>IN TRAINING</a:t>
                </a:r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E960D219-17AF-596E-0F5D-37C315576520}"/>
                  </a:ext>
                </a:extLst>
              </p:cNvPr>
              <p:cNvSpPr/>
              <p:nvPr/>
            </p:nvSpPr>
            <p:spPr>
              <a:xfrm>
                <a:off x="3695308" y="501761"/>
                <a:ext cx="3811379" cy="2498156"/>
              </a:xfrm>
              <a:prstGeom prst="roundRect">
                <a:avLst>
                  <a:gd name="adj" fmla="val 5541"/>
                </a:avLst>
              </a:prstGeom>
              <a:noFill/>
              <a:ln>
                <a:solidFill>
                  <a:srgbClr val="48535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6F257B0-0044-9E7C-5C30-D9FC54C2FC1E}"/>
                </a:ext>
              </a:extLst>
            </p:cNvPr>
            <p:cNvSpPr/>
            <p:nvPr/>
          </p:nvSpPr>
          <p:spPr>
            <a:xfrm>
              <a:off x="3966038" y="1817133"/>
              <a:ext cx="2365190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48535B"/>
                  </a:solidFill>
                  <a:latin typeface="Encode Sans" pitchFamily="2" charset="77"/>
                </a:rPr>
                <a:t>REQUIRED NCCP WORKSHOP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Name of the workshop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Name of the workshop 2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BD783CC-2C69-7BCA-3F28-BB8F40042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0891" y="553059"/>
              <a:ext cx="760606" cy="739479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C01C57-5921-5097-412D-1AC71A9B3354}"/>
              </a:ext>
            </a:extLst>
          </p:cNvPr>
          <p:cNvGrpSpPr/>
          <p:nvPr/>
        </p:nvGrpSpPr>
        <p:grpSpPr>
          <a:xfrm>
            <a:off x="3695309" y="3939778"/>
            <a:ext cx="7872804" cy="2384822"/>
            <a:chOff x="3695309" y="3939778"/>
            <a:chExt cx="7872804" cy="2384822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97786D1D-F7F3-4422-6BF9-60CF538759AB}"/>
                </a:ext>
              </a:extLst>
            </p:cNvPr>
            <p:cNvSpPr/>
            <p:nvPr/>
          </p:nvSpPr>
          <p:spPr>
            <a:xfrm>
              <a:off x="3695309" y="3939778"/>
              <a:ext cx="7872804" cy="2384822"/>
            </a:xfrm>
            <a:prstGeom prst="roundRect">
              <a:avLst>
                <a:gd name="adj" fmla="val 3823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logo with text overlay&#10;&#10;AI-generated content may be incorrect.">
              <a:extLst>
                <a:ext uri="{FF2B5EF4-FFF2-40B4-BE49-F238E27FC236}">
                  <a16:creationId xmlns:a16="http://schemas.microsoft.com/office/drawing/2014/main" id="{2FEC99C1-931A-FEEE-0CF3-A6BEEBBB4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3662" y="5483861"/>
              <a:ext cx="1478149" cy="650707"/>
            </a:xfrm>
            <a:prstGeom prst="rect">
              <a:avLst/>
            </a:prstGeom>
          </p:spPr>
        </p:pic>
      </p:grpSp>
      <p:pic>
        <p:nvPicPr>
          <p:cNvPr id="17" name="Picture 16" descr="A logo with a flame&#10;&#10;AI-generated content may be incorrect.">
            <a:extLst>
              <a:ext uri="{FF2B5EF4-FFF2-40B4-BE49-F238E27FC236}">
                <a16:creationId xmlns:a16="http://schemas.microsoft.com/office/drawing/2014/main" id="{EDC92289-7D5A-8A5E-1A48-B7661C67AC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05" r="44378" b="31067"/>
          <a:stretch>
            <a:fillRect/>
          </a:stretch>
        </p:blipFill>
        <p:spPr>
          <a:xfrm>
            <a:off x="11171583" y="3270664"/>
            <a:ext cx="1027561" cy="358733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DCCD94E-B07E-E415-8DFF-6E737769428B}"/>
              </a:ext>
            </a:extLst>
          </p:cNvPr>
          <p:cNvSpPr/>
          <p:nvPr/>
        </p:nvSpPr>
        <p:spPr>
          <a:xfrm>
            <a:off x="-3573" y="6821643"/>
            <a:ext cx="12199144" cy="45719"/>
          </a:xfrm>
          <a:prstGeom prst="rect">
            <a:avLst/>
          </a:prstGeom>
          <a:solidFill>
            <a:srgbClr val="485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B0FF3F-2BC4-60CB-0D98-D4CEC5DC6C4E}"/>
              </a:ext>
            </a:extLst>
          </p:cNvPr>
          <p:cNvSpPr/>
          <p:nvPr/>
        </p:nvSpPr>
        <p:spPr>
          <a:xfrm>
            <a:off x="8967504" y="4112546"/>
            <a:ext cx="2356102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48535B"/>
                </a:solidFill>
                <a:latin typeface="Encode Sans" pitchFamily="2" charset="77"/>
              </a:rPr>
              <a:t>Available Multi-Sport Modules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NCCP Emergency Action Plan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NCCP Coach Initiation in Sport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NCCP Coaching Athletes with a Disability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NCCP Creating a Positive Sport Environment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4D5B9B5-FBDB-CC51-C451-93AF3EB6EA82}"/>
              </a:ext>
            </a:extLst>
          </p:cNvPr>
          <p:cNvSpPr/>
          <p:nvPr/>
        </p:nvSpPr>
        <p:spPr>
          <a:xfrm>
            <a:off x="6747939" y="4141369"/>
            <a:ext cx="1850127" cy="156966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200" b="1" dirty="0">
                <a:solidFill>
                  <a:srgbClr val="48535B"/>
                </a:solidFill>
                <a:latin typeface="Encode Sans" pitchFamily="2" charset="77"/>
              </a:rPr>
              <a:t>To register:</a:t>
            </a:r>
          </a:p>
          <a:p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Link to registration to sport-specific training</a:t>
            </a:r>
          </a:p>
          <a:p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&lt;</a:t>
            </a:r>
            <a:r>
              <a:rPr lang="en-US" sz="1000" dirty="0" err="1">
                <a:solidFill>
                  <a:srgbClr val="48535B"/>
                </a:solidFill>
                <a:latin typeface="Encode Sans" pitchFamily="2" charset="77"/>
              </a:rPr>
              <a:t>InsertNSO</a:t>
            </a:r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&gt;</a:t>
            </a:r>
          </a:p>
          <a:p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&lt;</a:t>
            </a:r>
            <a:r>
              <a:rPr lang="en-US" sz="1000" dirty="0" err="1">
                <a:solidFill>
                  <a:srgbClr val="48535B"/>
                </a:solidFill>
                <a:latin typeface="Encode Sans" pitchFamily="2" charset="77"/>
              </a:rPr>
              <a:t>InsertPTSO</a:t>
            </a:r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&gt;</a:t>
            </a:r>
          </a:p>
          <a:p>
            <a:endParaRPr lang="en-US" sz="1000" dirty="0">
              <a:solidFill>
                <a:srgbClr val="48535B"/>
              </a:solidFill>
              <a:latin typeface="Encode Sans" pitchFamily="2" charset="77"/>
            </a:endParaRPr>
          </a:p>
          <a:p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Link to registration to multi-sport training</a:t>
            </a:r>
          </a:p>
          <a:p>
            <a:r>
              <a:rPr lang="en-US" sz="1000" u="sng" dirty="0">
                <a:solidFill>
                  <a:srgbClr val="D32027"/>
                </a:solidFill>
                <a:latin typeface="Encode Sans" pitchFamily="2" charset="77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PTCRs</a:t>
            </a:r>
            <a:endParaRPr lang="en-US" sz="1000" u="sng" dirty="0">
              <a:solidFill>
                <a:srgbClr val="D32027"/>
              </a:solidFill>
              <a:latin typeface="Encode Sans" pitchFamily="2" charset="77"/>
            </a:endParaRPr>
          </a:p>
          <a:p>
            <a:endParaRPr lang="en-US" sz="1000" dirty="0">
              <a:solidFill>
                <a:srgbClr val="48535B"/>
              </a:solidFill>
              <a:latin typeface="Encode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7505476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B361DF-10FA-6793-A82D-6D19566E1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1E1D2361-704A-6AD3-D92D-630EE15FCF89}"/>
              </a:ext>
            </a:extLst>
          </p:cNvPr>
          <p:cNvGrpSpPr/>
          <p:nvPr/>
        </p:nvGrpSpPr>
        <p:grpSpPr>
          <a:xfrm>
            <a:off x="0" y="0"/>
            <a:ext cx="3352800" cy="6840673"/>
            <a:chOff x="0" y="0"/>
            <a:chExt cx="3352800" cy="684067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5DB71D6-8B44-3E23-820C-3BF1308A05E3}"/>
                </a:ext>
              </a:extLst>
            </p:cNvPr>
            <p:cNvSpPr/>
            <p:nvPr/>
          </p:nvSpPr>
          <p:spPr>
            <a:xfrm flipH="1">
              <a:off x="0" y="0"/>
              <a:ext cx="3352800" cy="6840673"/>
            </a:xfrm>
            <a:prstGeom prst="rect">
              <a:avLst/>
            </a:prstGeom>
            <a:solidFill>
              <a:srgbClr val="B6D55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14">
              <a:extLst>
                <a:ext uri="{FF2B5EF4-FFF2-40B4-BE49-F238E27FC236}">
                  <a16:creationId xmlns:a16="http://schemas.microsoft.com/office/drawing/2014/main" id="{57641A39-400B-B4B9-04AC-9C949335A7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887" y="475082"/>
              <a:ext cx="1898258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latin typeface="Encode Sans" pitchFamily="2" charset="77"/>
                  <a:cs typeface="Poppins" panose="00000500000000000000" pitchFamily="2" charset="0"/>
                </a:rPr>
                <a:t>NCCP Community Sport –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latin typeface="Encode Sans" pitchFamily="2" charset="77"/>
                  <a:cs typeface="Poppins" panose="00000500000000000000" pitchFamily="2" charset="0"/>
                </a:rPr>
                <a:t>Initiation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AA453FF-2169-BBB1-BC2B-4D3A4D2A5C05}"/>
                </a:ext>
              </a:extLst>
            </p:cNvPr>
            <p:cNvSpPr/>
            <p:nvPr/>
          </p:nvSpPr>
          <p:spPr>
            <a:xfrm>
              <a:off x="609600" y="3435207"/>
              <a:ext cx="1850796" cy="240065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>
                  <a:latin typeface="Encode Sans" pitchFamily="2" charset="77"/>
                </a:rPr>
                <a:t>PARTICIPANTS AGED</a:t>
              </a:r>
              <a:r>
                <a:rPr lang="en-US" sz="1200" dirty="0">
                  <a:latin typeface="Encode Sans" pitchFamily="2" charset="77"/>
                </a:rPr>
                <a:t>: </a:t>
              </a:r>
            </a:p>
            <a:p>
              <a:r>
                <a:rPr lang="en-US" sz="1200" dirty="0">
                  <a:latin typeface="Encode Sans" pitchFamily="2" charset="77"/>
                </a:rPr>
                <a:t>6-12</a:t>
              </a:r>
            </a:p>
            <a:p>
              <a:endParaRPr lang="en-US" sz="1200" dirty="0">
                <a:latin typeface="Encode Sans" pitchFamily="2" charset="77"/>
              </a:endParaRPr>
            </a:p>
            <a:p>
              <a:r>
                <a:rPr lang="en-US" sz="1200" b="1" dirty="0">
                  <a:latin typeface="Encode Sans" pitchFamily="2" charset="77"/>
                </a:rPr>
                <a:t>LTD STAGE(S)</a:t>
              </a:r>
              <a:r>
                <a:rPr lang="en-US" sz="1200" dirty="0">
                  <a:latin typeface="Encode Sans" pitchFamily="2" charset="77"/>
                </a:rPr>
                <a:t>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Encode Sans" pitchFamily="2" charset="77"/>
                </a:rPr>
                <a:t>ACTIVE START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err="1">
                  <a:latin typeface="Encode Sans" pitchFamily="2" charset="77"/>
                </a:rPr>
                <a:t>FUNdamentals</a:t>
              </a:r>
              <a:endParaRPr lang="en-US" sz="1200" dirty="0">
                <a:latin typeface="Encode Sans" pitchFamily="2" charset="77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Encode Sans" pitchFamily="2" charset="77"/>
                </a:rPr>
                <a:t>Awareness and First Involvement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dirty="0">
                <a:latin typeface="Encode Sans" pitchFamily="2" charset="77"/>
              </a:endParaRPr>
            </a:p>
            <a:p>
              <a:r>
                <a:rPr lang="en-US" sz="1200" b="1" dirty="0">
                  <a:latin typeface="Encode Sans" pitchFamily="2" charset="77"/>
                </a:rPr>
                <a:t>SPORT ENVIRONMENT</a:t>
              </a:r>
              <a:endParaRPr lang="en-US" sz="1200" dirty="0">
                <a:latin typeface="Encode Sans" pitchFamily="2" charset="77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Encode Sans" pitchFamily="2" charset="77"/>
                </a:rPr>
                <a:t>Community Programming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Encode Sans" pitchFamily="2" charset="77"/>
                </a:rPr>
                <a:t>Club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304A825-3362-1034-A926-C4181D36C5D1}"/>
              </a:ext>
            </a:extLst>
          </p:cNvPr>
          <p:cNvGrpSpPr/>
          <p:nvPr/>
        </p:nvGrpSpPr>
        <p:grpSpPr>
          <a:xfrm>
            <a:off x="3695309" y="501761"/>
            <a:ext cx="2724699" cy="3291840"/>
            <a:chOff x="3695309" y="501761"/>
            <a:chExt cx="2724699" cy="3291840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68F4B46A-BB46-9F61-ED4F-96CA51CEADEE}"/>
                </a:ext>
              </a:extLst>
            </p:cNvPr>
            <p:cNvSpPr/>
            <p:nvPr/>
          </p:nvSpPr>
          <p:spPr>
            <a:xfrm>
              <a:off x="3695309" y="501761"/>
              <a:ext cx="2511526" cy="3291840"/>
            </a:xfrm>
            <a:prstGeom prst="roundRect">
              <a:avLst>
                <a:gd name="adj" fmla="val 5541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6D553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DEC048C-44B7-3DDC-330B-5C6BF9D6F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6036" y="1461681"/>
              <a:ext cx="2453972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B6D553"/>
                  </a:solidFill>
                  <a:latin typeface="Encode Sans" pitchFamily="2" charset="77"/>
                  <a:cs typeface="Poppins" panose="00000500000000000000" pitchFamily="2" charset="0"/>
                </a:rPr>
                <a:t>IN TRAINING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D44C7A3-F39F-75DF-68E2-5C63FC9E9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0891" y="553059"/>
              <a:ext cx="760606" cy="739479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A41D335-4186-74F0-1A82-67E78638AD5E}"/>
                </a:ext>
              </a:extLst>
            </p:cNvPr>
            <p:cNvSpPr/>
            <p:nvPr/>
          </p:nvSpPr>
          <p:spPr>
            <a:xfrm>
              <a:off x="3966036" y="1859190"/>
              <a:ext cx="2202573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48535B"/>
                  </a:solidFill>
                  <a:latin typeface="Encode Sans" pitchFamily="2" charset="77"/>
                </a:rPr>
                <a:t>REQUIRED NCCP WORKSHOP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Name of the workshop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Name of the workshop 2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D44FD43-11C1-1EAA-D8AD-E98B63475367}"/>
              </a:ext>
            </a:extLst>
          </p:cNvPr>
          <p:cNvGrpSpPr/>
          <p:nvPr/>
        </p:nvGrpSpPr>
        <p:grpSpPr>
          <a:xfrm>
            <a:off x="6371603" y="501761"/>
            <a:ext cx="2617572" cy="3291840"/>
            <a:chOff x="6371603" y="501761"/>
            <a:chExt cx="2617572" cy="3291840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5F83D17-CC19-9E8C-CED6-74E9BF5ACECD}"/>
                </a:ext>
              </a:extLst>
            </p:cNvPr>
            <p:cNvSpPr/>
            <p:nvPr/>
          </p:nvSpPr>
          <p:spPr>
            <a:xfrm>
              <a:off x="6371603" y="501761"/>
              <a:ext cx="2511526" cy="3291840"/>
            </a:xfrm>
            <a:prstGeom prst="roundRect">
              <a:avLst>
                <a:gd name="adj" fmla="val 5541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14">
              <a:extLst>
                <a:ext uri="{FF2B5EF4-FFF2-40B4-BE49-F238E27FC236}">
                  <a16:creationId xmlns:a16="http://schemas.microsoft.com/office/drawing/2014/main" id="{3A4198FE-4CCC-1FAA-6C4B-87BE01B03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5200" y="1466307"/>
              <a:ext cx="245397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B6D553"/>
                  </a:solidFill>
                  <a:latin typeface="Encode Sans" pitchFamily="2" charset="77"/>
                  <a:cs typeface="Poppins" panose="00000500000000000000" pitchFamily="2" charset="0"/>
                </a:rPr>
                <a:t>TRAINED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D0E98F9-B391-AB2E-9449-8093A2B69DB8}"/>
                </a:ext>
              </a:extLst>
            </p:cNvPr>
            <p:cNvSpPr/>
            <p:nvPr/>
          </p:nvSpPr>
          <p:spPr>
            <a:xfrm>
              <a:off x="6535200" y="1886296"/>
              <a:ext cx="2289290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48535B"/>
                  </a:solidFill>
                  <a:latin typeface="Encode Sans" pitchFamily="2" charset="77"/>
                </a:rPr>
                <a:t>REQUIRED NCCP MODULES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Make Ethical Decisions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example 1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example 2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B4F7845-2FD7-3D96-2531-486B2639F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75222" y="553059"/>
              <a:ext cx="760606" cy="739479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55B9838-DC11-8F4B-66A8-1279330D86DD}"/>
              </a:ext>
            </a:extLst>
          </p:cNvPr>
          <p:cNvGrpSpPr/>
          <p:nvPr/>
        </p:nvGrpSpPr>
        <p:grpSpPr>
          <a:xfrm>
            <a:off x="9056587" y="501761"/>
            <a:ext cx="2712392" cy="3291840"/>
            <a:chOff x="9056587" y="501761"/>
            <a:chExt cx="2712392" cy="3291840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4D97F4D8-C83E-A216-5EED-3AA182532401}"/>
                </a:ext>
              </a:extLst>
            </p:cNvPr>
            <p:cNvSpPr/>
            <p:nvPr/>
          </p:nvSpPr>
          <p:spPr>
            <a:xfrm>
              <a:off x="9056587" y="501761"/>
              <a:ext cx="2511526" cy="3291840"/>
            </a:xfrm>
            <a:prstGeom prst="roundRect">
              <a:avLst>
                <a:gd name="adj" fmla="val 5541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C819AA1-AF31-99EA-6AC4-C21EB6062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49552" y="553059"/>
              <a:ext cx="760606" cy="739479"/>
            </a:xfrm>
            <a:prstGeom prst="rect">
              <a:avLst/>
            </a:prstGeom>
          </p:spPr>
        </p:pic>
        <p:sp>
          <p:nvSpPr>
            <p:cNvPr id="46" name="TextBox 14">
              <a:extLst>
                <a:ext uri="{FF2B5EF4-FFF2-40B4-BE49-F238E27FC236}">
                  <a16:creationId xmlns:a16="http://schemas.microsoft.com/office/drawing/2014/main" id="{D5B60DFA-44E8-A43E-9DAC-B36AB25194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56496" y="1476631"/>
              <a:ext cx="251248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B6D553"/>
                  </a:solidFill>
                  <a:latin typeface="Encode Sans" pitchFamily="2" charset="77"/>
                  <a:cs typeface="Poppins" panose="00000500000000000000" pitchFamily="2" charset="0"/>
                </a:rPr>
                <a:t>CERTIFIED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C49AE45-F94B-CE7F-2AE3-F5EAFA56C018}"/>
                </a:ext>
              </a:extLst>
            </p:cNvPr>
            <p:cNvSpPr/>
            <p:nvPr/>
          </p:nvSpPr>
          <p:spPr>
            <a:xfrm>
              <a:off x="9256496" y="1886296"/>
              <a:ext cx="2194867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48535B"/>
                  </a:solidFill>
                  <a:latin typeface="Encode Sans" pitchFamily="2" charset="77"/>
                </a:rPr>
                <a:t>EVALUATION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Make Ethical Decisions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Portfolio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Observation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86CC1FC-8A38-B9FD-2027-1B0FD8E28ED3}"/>
              </a:ext>
            </a:extLst>
          </p:cNvPr>
          <p:cNvGrpSpPr/>
          <p:nvPr/>
        </p:nvGrpSpPr>
        <p:grpSpPr>
          <a:xfrm>
            <a:off x="10777696" y="0"/>
            <a:ext cx="1157008" cy="1309297"/>
            <a:chOff x="10777696" y="0"/>
            <a:chExt cx="1157008" cy="1309297"/>
          </a:xfrm>
        </p:grpSpPr>
        <p:sp>
          <p:nvSpPr>
            <p:cNvPr id="3" name="Round Same Side Corner Rectangle 2">
              <a:extLst>
                <a:ext uri="{FF2B5EF4-FFF2-40B4-BE49-F238E27FC236}">
                  <a16:creationId xmlns:a16="http://schemas.microsoft.com/office/drawing/2014/main" id="{290CEB14-624B-2536-3386-1935919851E8}"/>
                </a:ext>
              </a:extLst>
            </p:cNvPr>
            <p:cNvSpPr/>
            <p:nvPr/>
          </p:nvSpPr>
          <p:spPr>
            <a:xfrm rot="10800000">
              <a:off x="10777696" y="0"/>
              <a:ext cx="1157008" cy="1309297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rgbClr val="B6D55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14">
              <a:extLst>
                <a:ext uri="{FF2B5EF4-FFF2-40B4-BE49-F238E27FC236}">
                  <a16:creationId xmlns:a16="http://schemas.microsoft.com/office/drawing/2014/main" id="{3B0B818C-1FAD-BB51-F8E4-E43DBC9D9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77696" y="826781"/>
              <a:ext cx="1157008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rgbClr val="48535B"/>
                  </a:solidFill>
                  <a:latin typeface="Encode Sans" pitchFamily="2" charset="77"/>
                  <a:cs typeface="Poppins" panose="00000500000000000000" pitchFamily="2" charset="0"/>
                </a:rPr>
                <a:t>&lt;</a:t>
              </a:r>
              <a:r>
                <a:rPr lang="en-US" sz="1200" b="1" kern="0" dirty="0" err="1">
                  <a:solidFill>
                    <a:srgbClr val="48535B"/>
                  </a:solidFill>
                  <a:latin typeface="Encode Sans" pitchFamily="2" charset="77"/>
                  <a:cs typeface="Poppins" panose="00000500000000000000" pitchFamily="2" charset="0"/>
                </a:rPr>
                <a:t>InsertNSO</a:t>
              </a:r>
              <a:r>
                <a:rPr lang="en-US" sz="1200" b="1" kern="0" dirty="0">
                  <a:solidFill>
                    <a:srgbClr val="48535B"/>
                  </a:solidFill>
                  <a:latin typeface="Encode Sans" pitchFamily="2" charset="77"/>
                  <a:cs typeface="Poppins" panose="00000500000000000000" pitchFamily="2" charset="0"/>
                </a:rPr>
                <a:t>&gt; </a:t>
              </a:r>
            </a:p>
          </p:txBody>
        </p:sp>
        <p:pic>
          <p:nvPicPr>
            <p:cNvPr id="24" name="Picture 23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7332E2D1-FD49-D2B3-225A-9B670FDA4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3947" y="150285"/>
              <a:ext cx="584506" cy="584506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DFF6697-4C28-C6AB-7ED4-9053A02BA2A1}"/>
              </a:ext>
            </a:extLst>
          </p:cNvPr>
          <p:cNvGrpSpPr/>
          <p:nvPr/>
        </p:nvGrpSpPr>
        <p:grpSpPr>
          <a:xfrm>
            <a:off x="3695309" y="3939778"/>
            <a:ext cx="7872804" cy="2384822"/>
            <a:chOff x="3695309" y="3939778"/>
            <a:chExt cx="7872804" cy="2384822"/>
          </a:xfrm>
        </p:grpSpPr>
        <p:sp>
          <p:nvSpPr>
            <p:cNvPr id="7" name="Rounded Rectangle 31">
              <a:extLst>
                <a:ext uri="{FF2B5EF4-FFF2-40B4-BE49-F238E27FC236}">
                  <a16:creationId xmlns:a16="http://schemas.microsoft.com/office/drawing/2014/main" id="{CBC9B053-A272-C0B7-9024-00A5DC92D282}"/>
                </a:ext>
              </a:extLst>
            </p:cNvPr>
            <p:cNvSpPr/>
            <p:nvPr/>
          </p:nvSpPr>
          <p:spPr>
            <a:xfrm>
              <a:off x="3695309" y="3939778"/>
              <a:ext cx="7872804" cy="2384822"/>
            </a:xfrm>
            <a:prstGeom prst="roundRect">
              <a:avLst>
                <a:gd name="adj" fmla="val 3823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93D35E-251F-671B-3EAD-2E6D0698DFE6}"/>
                </a:ext>
              </a:extLst>
            </p:cNvPr>
            <p:cNvSpPr/>
            <p:nvPr/>
          </p:nvSpPr>
          <p:spPr>
            <a:xfrm>
              <a:off x="4004753" y="4142519"/>
              <a:ext cx="1962414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48535B"/>
                  </a:solidFill>
                  <a:latin typeface="Encode Sans" pitchFamily="2" charset="77"/>
                </a:rPr>
                <a:t>Maintenance of Certification (optional)</a:t>
              </a:r>
            </a:p>
            <a:p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10 professional development points every 5 years.</a:t>
              </a:r>
            </a:p>
          </p:txBody>
        </p:sp>
        <p:pic>
          <p:nvPicPr>
            <p:cNvPr id="57" name="Picture 56" descr="A logo with text overlay&#10;&#10;AI-generated content may be incorrect.">
              <a:extLst>
                <a:ext uri="{FF2B5EF4-FFF2-40B4-BE49-F238E27FC236}">
                  <a16:creationId xmlns:a16="http://schemas.microsoft.com/office/drawing/2014/main" id="{9822242F-C846-0460-BBF9-3D4E28EE1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3662" y="5483861"/>
              <a:ext cx="1478149" cy="650707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7B31582-38BC-3DD2-E812-2677A103A8DE}"/>
              </a:ext>
            </a:extLst>
          </p:cNvPr>
          <p:cNvSpPr/>
          <p:nvPr/>
        </p:nvSpPr>
        <p:spPr>
          <a:xfrm>
            <a:off x="-3573" y="-14992"/>
            <a:ext cx="12199144" cy="45719"/>
          </a:xfrm>
          <a:prstGeom prst="rect">
            <a:avLst/>
          </a:prstGeom>
          <a:solidFill>
            <a:srgbClr val="485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logo with a flame&#10;&#10;AI-generated content may be incorrect.">
            <a:extLst>
              <a:ext uri="{FF2B5EF4-FFF2-40B4-BE49-F238E27FC236}">
                <a16:creationId xmlns:a16="http://schemas.microsoft.com/office/drawing/2014/main" id="{C3B95BA6-5BE4-3170-2757-E566F65719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05" r="44378" b="31067"/>
          <a:stretch>
            <a:fillRect/>
          </a:stretch>
        </p:blipFill>
        <p:spPr>
          <a:xfrm>
            <a:off x="11171583" y="3270664"/>
            <a:ext cx="1027561" cy="358733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924EE55-E1DB-B9A4-65A4-997EB8E38995}"/>
              </a:ext>
            </a:extLst>
          </p:cNvPr>
          <p:cNvSpPr/>
          <p:nvPr/>
        </p:nvSpPr>
        <p:spPr>
          <a:xfrm>
            <a:off x="-3573" y="6821643"/>
            <a:ext cx="12199144" cy="45719"/>
          </a:xfrm>
          <a:prstGeom prst="rect">
            <a:avLst/>
          </a:prstGeom>
          <a:solidFill>
            <a:srgbClr val="485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077DF87-4788-25F8-CA55-4DF4097EAD05}"/>
              </a:ext>
            </a:extLst>
          </p:cNvPr>
          <p:cNvSpPr/>
          <p:nvPr/>
        </p:nvSpPr>
        <p:spPr>
          <a:xfrm>
            <a:off x="8967504" y="4112546"/>
            <a:ext cx="2356102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48535B"/>
                </a:solidFill>
                <a:latin typeface="Encode Sans" pitchFamily="2" charset="77"/>
              </a:rPr>
              <a:t>Available Multi-Sport Modules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NCCP Emergency Action Plan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NCCP Coach Initiation in Sport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NCCP Coaching Athletes with a Disability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NCCP Creating a Positive Sport Environment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DCA3C38-A3AE-1261-EB28-8F297542ABBF}"/>
              </a:ext>
            </a:extLst>
          </p:cNvPr>
          <p:cNvSpPr/>
          <p:nvPr/>
        </p:nvSpPr>
        <p:spPr>
          <a:xfrm>
            <a:off x="6747939" y="4141369"/>
            <a:ext cx="1850127" cy="187743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200" b="1" dirty="0">
                <a:solidFill>
                  <a:srgbClr val="48535B"/>
                </a:solidFill>
                <a:latin typeface="Encode Sans" pitchFamily="2" charset="77"/>
              </a:rPr>
              <a:t>To register:</a:t>
            </a:r>
          </a:p>
          <a:p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Link to registration to sport-specific training</a:t>
            </a:r>
          </a:p>
          <a:p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&lt;</a:t>
            </a:r>
            <a:r>
              <a:rPr lang="en-US" sz="1000" dirty="0" err="1">
                <a:solidFill>
                  <a:srgbClr val="48535B"/>
                </a:solidFill>
                <a:latin typeface="Encode Sans" pitchFamily="2" charset="77"/>
              </a:rPr>
              <a:t>InsertNSO</a:t>
            </a:r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&gt;</a:t>
            </a:r>
          </a:p>
          <a:p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&lt;</a:t>
            </a:r>
            <a:r>
              <a:rPr lang="en-US" sz="1000" dirty="0" err="1">
                <a:solidFill>
                  <a:srgbClr val="48535B"/>
                </a:solidFill>
                <a:latin typeface="Encode Sans" pitchFamily="2" charset="77"/>
              </a:rPr>
              <a:t>InsertPTSO</a:t>
            </a:r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&gt;</a:t>
            </a:r>
          </a:p>
          <a:p>
            <a:endParaRPr lang="en-US" sz="1000" dirty="0">
              <a:solidFill>
                <a:srgbClr val="48535B"/>
              </a:solidFill>
              <a:latin typeface="Encode Sans" pitchFamily="2" charset="77"/>
            </a:endParaRPr>
          </a:p>
          <a:p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Link to registration to multi-sport training</a:t>
            </a:r>
          </a:p>
          <a:p>
            <a:r>
              <a:rPr lang="en-US" sz="1000" u="sng" dirty="0">
                <a:solidFill>
                  <a:srgbClr val="D32027"/>
                </a:solidFill>
                <a:latin typeface="Encode Sans" pitchFamily="2" charset="77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PTCRs</a:t>
            </a:r>
            <a:endParaRPr lang="en-US" sz="1000" u="sng" dirty="0">
              <a:solidFill>
                <a:srgbClr val="D32027"/>
              </a:solidFill>
              <a:latin typeface="Encode Sans" pitchFamily="2" charset="77"/>
            </a:endParaRPr>
          </a:p>
          <a:p>
            <a:endParaRPr lang="en-US" sz="1000" dirty="0">
              <a:solidFill>
                <a:srgbClr val="48535B"/>
              </a:solidFill>
              <a:latin typeface="Encode Sans" pitchFamily="2" charset="77"/>
            </a:endParaRPr>
          </a:p>
          <a:p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Evaluation Registration</a:t>
            </a:r>
          </a:p>
          <a:p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Link to registration</a:t>
            </a:r>
          </a:p>
        </p:txBody>
      </p:sp>
    </p:spTree>
    <p:extLst>
      <p:ext uri="{BB962C8B-B14F-4D97-AF65-F5344CB8AC3E}">
        <p14:creationId xmlns:p14="http://schemas.microsoft.com/office/powerpoint/2010/main" val="3067336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D143BA-DDD3-DAD1-E8C6-2DE4C8C81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2667DD99-FD91-CD9A-CD1C-C032FBD0CBC2}"/>
              </a:ext>
            </a:extLst>
          </p:cNvPr>
          <p:cNvGrpSpPr/>
          <p:nvPr/>
        </p:nvGrpSpPr>
        <p:grpSpPr>
          <a:xfrm>
            <a:off x="0" y="0"/>
            <a:ext cx="3352800" cy="6840673"/>
            <a:chOff x="0" y="0"/>
            <a:chExt cx="3352800" cy="684067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8B044B-7615-5D11-5648-9225E91B49FE}"/>
                </a:ext>
              </a:extLst>
            </p:cNvPr>
            <p:cNvSpPr/>
            <p:nvPr/>
          </p:nvSpPr>
          <p:spPr>
            <a:xfrm flipH="1">
              <a:off x="0" y="0"/>
              <a:ext cx="3352800" cy="6840673"/>
            </a:xfrm>
            <a:prstGeom prst="rect">
              <a:avLst/>
            </a:prstGeom>
            <a:solidFill>
              <a:srgbClr val="B6D55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14">
              <a:extLst>
                <a:ext uri="{FF2B5EF4-FFF2-40B4-BE49-F238E27FC236}">
                  <a16:creationId xmlns:a16="http://schemas.microsoft.com/office/drawing/2014/main" id="{B2FDC9DC-9951-8690-3247-DF0DF2DA8F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889" y="475083"/>
              <a:ext cx="2456918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latin typeface="Encode Sans" pitchFamily="2" charset="77"/>
                  <a:cs typeface="Poppins" panose="00000500000000000000" pitchFamily="2" charset="0"/>
                </a:rPr>
                <a:t>NCCP Community Sport –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latin typeface="Encode Sans" pitchFamily="2" charset="77"/>
                  <a:cs typeface="Poppins" panose="00000500000000000000" pitchFamily="2" charset="0"/>
                </a:rPr>
                <a:t>Ongoing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59ADABA-3CC5-05A8-0E72-D72CFF71B8BC}"/>
                </a:ext>
              </a:extLst>
            </p:cNvPr>
            <p:cNvSpPr/>
            <p:nvPr/>
          </p:nvSpPr>
          <p:spPr>
            <a:xfrm>
              <a:off x="609600" y="3435207"/>
              <a:ext cx="1850796" cy="184665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>
                  <a:latin typeface="Encode Sans" pitchFamily="2" charset="77"/>
                </a:rPr>
                <a:t>PARTICIPANTS AGED</a:t>
              </a:r>
              <a:r>
                <a:rPr lang="en-US" sz="1200" dirty="0">
                  <a:latin typeface="Encode Sans" pitchFamily="2" charset="77"/>
                </a:rPr>
                <a:t>: </a:t>
              </a:r>
            </a:p>
            <a:p>
              <a:r>
                <a:rPr lang="en-US" sz="1200" dirty="0">
                  <a:latin typeface="Encode Sans" pitchFamily="2" charset="77"/>
                </a:rPr>
                <a:t>ALL BEGINNERS</a:t>
              </a:r>
            </a:p>
            <a:p>
              <a:endParaRPr lang="en-US" sz="1200" dirty="0">
                <a:latin typeface="Encode Sans" pitchFamily="2" charset="77"/>
              </a:endParaRPr>
            </a:p>
            <a:p>
              <a:r>
                <a:rPr lang="en-US" sz="1200" b="1" dirty="0">
                  <a:latin typeface="Encode Sans" pitchFamily="2" charset="77"/>
                </a:rPr>
                <a:t>LTD STAGE(S)</a:t>
              </a:r>
              <a:r>
                <a:rPr lang="en-US" sz="1200" dirty="0">
                  <a:latin typeface="Encode Sans" pitchFamily="2" charset="77"/>
                </a:rPr>
                <a:t>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Encode Sans" pitchFamily="2" charset="77"/>
                </a:rPr>
                <a:t>ACTIVE FOR LIFE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dirty="0">
                <a:latin typeface="Encode Sans" pitchFamily="2" charset="77"/>
              </a:endParaRPr>
            </a:p>
            <a:p>
              <a:r>
                <a:rPr lang="en-US" sz="1200" b="1" dirty="0">
                  <a:latin typeface="Encode Sans" pitchFamily="2" charset="77"/>
                </a:rPr>
                <a:t>SPORT ENVIRONMENT</a:t>
              </a:r>
              <a:endParaRPr lang="en-US" sz="1200" dirty="0">
                <a:latin typeface="Encode Sans" pitchFamily="2" charset="77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Encode Sans" pitchFamily="2" charset="77"/>
                </a:rPr>
                <a:t>Community Programming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Encode Sans" pitchFamily="2" charset="77"/>
                </a:rPr>
                <a:t>Club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F5E2F20-6FB6-D9DD-A025-C60141AA4A4A}"/>
              </a:ext>
            </a:extLst>
          </p:cNvPr>
          <p:cNvGrpSpPr/>
          <p:nvPr/>
        </p:nvGrpSpPr>
        <p:grpSpPr>
          <a:xfrm>
            <a:off x="7756732" y="501760"/>
            <a:ext cx="3811379" cy="3293721"/>
            <a:chOff x="7756732" y="501760"/>
            <a:chExt cx="3811379" cy="329372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C11D2D5-6E5A-0059-8775-D5FD545FE351}"/>
                </a:ext>
              </a:extLst>
            </p:cNvPr>
            <p:cNvGrpSpPr/>
            <p:nvPr/>
          </p:nvGrpSpPr>
          <p:grpSpPr>
            <a:xfrm>
              <a:off x="7756732" y="501760"/>
              <a:ext cx="3811379" cy="3293721"/>
              <a:chOff x="7756732" y="501761"/>
              <a:chExt cx="3811379" cy="2498156"/>
            </a:xfrm>
          </p:grpSpPr>
          <p:sp>
            <p:nvSpPr>
              <p:cNvPr id="34" name="TextBox 14">
                <a:extLst>
                  <a:ext uri="{FF2B5EF4-FFF2-40B4-BE49-F238E27FC236}">
                    <a16:creationId xmlns:a16="http://schemas.microsoft.com/office/drawing/2014/main" id="{6CF5C700-7F63-E0E7-48ED-2F6167F5A9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68645" y="1248068"/>
                <a:ext cx="2453975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kern="0" dirty="0">
                    <a:solidFill>
                      <a:srgbClr val="B6D553"/>
                    </a:solidFill>
                    <a:latin typeface="Encode Sans" pitchFamily="2" charset="77"/>
                    <a:cs typeface="Poppins" panose="00000500000000000000" pitchFamily="2" charset="0"/>
                  </a:rPr>
                  <a:t>TRAINED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6C9E79E-2142-48CE-FB8C-44A12A86B3AA}"/>
                  </a:ext>
                </a:extLst>
              </p:cNvPr>
              <p:cNvSpPr/>
              <p:nvPr/>
            </p:nvSpPr>
            <p:spPr>
              <a:xfrm>
                <a:off x="8068645" y="1503741"/>
                <a:ext cx="2289290" cy="49021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200" b="1" dirty="0">
                    <a:solidFill>
                      <a:srgbClr val="48535B"/>
                    </a:solidFill>
                    <a:latin typeface="Encode Sans" pitchFamily="2" charset="77"/>
                  </a:rPr>
                  <a:t>REQUIRED NCCP MODULES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en-US" sz="1000" dirty="0">
                    <a:solidFill>
                      <a:srgbClr val="48535B"/>
                    </a:solidFill>
                    <a:latin typeface="Encode Sans" pitchFamily="2" charset="77"/>
                  </a:rPr>
                  <a:t>NCCP Make Ethical Decisions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en-US" sz="1000" dirty="0">
                    <a:solidFill>
                      <a:srgbClr val="48535B"/>
                    </a:solidFill>
                    <a:latin typeface="Encode Sans" pitchFamily="2" charset="77"/>
                  </a:rPr>
                  <a:t>NCCP example 1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en-US" sz="1000" dirty="0">
                    <a:solidFill>
                      <a:srgbClr val="48535B"/>
                    </a:solidFill>
                    <a:latin typeface="Encode Sans" pitchFamily="2" charset="77"/>
                  </a:rPr>
                  <a:t>NCCP example 2</a:t>
                </a:r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8AB8F936-BBC2-5A66-8AFB-76C0E2A51983}"/>
                  </a:ext>
                </a:extLst>
              </p:cNvPr>
              <p:cNvSpPr/>
              <p:nvPr/>
            </p:nvSpPr>
            <p:spPr>
              <a:xfrm>
                <a:off x="7756732" y="501761"/>
                <a:ext cx="3811379" cy="2498156"/>
              </a:xfrm>
              <a:prstGeom prst="roundRect">
                <a:avLst>
                  <a:gd name="adj" fmla="val 5541"/>
                </a:avLst>
              </a:prstGeom>
              <a:noFill/>
              <a:ln>
                <a:solidFill>
                  <a:srgbClr val="48535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67C07CD-0C14-608D-77E6-A28EE0CDC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01833" y="553059"/>
              <a:ext cx="760606" cy="739479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C9C6D73-8441-48E3-CC87-06AE05900150}"/>
              </a:ext>
            </a:extLst>
          </p:cNvPr>
          <p:cNvGrpSpPr/>
          <p:nvPr/>
        </p:nvGrpSpPr>
        <p:grpSpPr>
          <a:xfrm>
            <a:off x="10777696" y="0"/>
            <a:ext cx="1157008" cy="1309297"/>
            <a:chOff x="10777696" y="0"/>
            <a:chExt cx="1157008" cy="1309297"/>
          </a:xfrm>
        </p:grpSpPr>
        <p:sp>
          <p:nvSpPr>
            <p:cNvPr id="3" name="Round Same Side Corner Rectangle 2">
              <a:extLst>
                <a:ext uri="{FF2B5EF4-FFF2-40B4-BE49-F238E27FC236}">
                  <a16:creationId xmlns:a16="http://schemas.microsoft.com/office/drawing/2014/main" id="{473CE3CB-10E5-5834-8237-613F665DBE00}"/>
                </a:ext>
              </a:extLst>
            </p:cNvPr>
            <p:cNvSpPr/>
            <p:nvPr/>
          </p:nvSpPr>
          <p:spPr>
            <a:xfrm rot="10800000">
              <a:off x="10777696" y="0"/>
              <a:ext cx="1157008" cy="1309297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rgbClr val="B6D55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14">
              <a:extLst>
                <a:ext uri="{FF2B5EF4-FFF2-40B4-BE49-F238E27FC236}">
                  <a16:creationId xmlns:a16="http://schemas.microsoft.com/office/drawing/2014/main" id="{ABE2F00C-915C-F558-51C9-E39706A9B7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77696" y="826781"/>
              <a:ext cx="1157008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rgbClr val="48535B"/>
                  </a:solidFill>
                  <a:latin typeface="Encode Sans" pitchFamily="2" charset="77"/>
                  <a:cs typeface="Poppins" panose="00000500000000000000" pitchFamily="2" charset="0"/>
                </a:rPr>
                <a:t>&lt;</a:t>
              </a:r>
              <a:r>
                <a:rPr lang="en-US" sz="1200" b="1" kern="0" dirty="0" err="1">
                  <a:solidFill>
                    <a:srgbClr val="48535B"/>
                  </a:solidFill>
                  <a:latin typeface="Encode Sans" pitchFamily="2" charset="77"/>
                  <a:cs typeface="Poppins" panose="00000500000000000000" pitchFamily="2" charset="0"/>
                </a:rPr>
                <a:t>InsertNSO</a:t>
              </a:r>
              <a:r>
                <a:rPr lang="en-US" sz="1200" b="1" kern="0" dirty="0">
                  <a:solidFill>
                    <a:srgbClr val="48535B"/>
                  </a:solidFill>
                  <a:latin typeface="Encode Sans" pitchFamily="2" charset="77"/>
                  <a:cs typeface="Poppins" panose="00000500000000000000" pitchFamily="2" charset="0"/>
                </a:rPr>
                <a:t>&gt; </a:t>
              </a:r>
            </a:p>
          </p:txBody>
        </p:sp>
        <p:pic>
          <p:nvPicPr>
            <p:cNvPr id="37" name="Picture 36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827F8B64-DFFA-AC0C-96A6-4EC9D7630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3947" y="150285"/>
              <a:ext cx="584506" cy="584506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4371192-CB1A-1D95-06A5-71ACE2898796}"/>
              </a:ext>
            </a:extLst>
          </p:cNvPr>
          <p:cNvSpPr/>
          <p:nvPr/>
        </p:nvSpPr>
        <p:spPr>
          <a:xfrm>
            <a:off x="-3573" y="-14992"/>
            <a:ext cx="12199144" cy="45719"/>
          </a:xfrm>
          <a:prstGeom prst="rect">
            <a:avLst/>
          </a:prstGeom>
          <a:solidFill>
            <a:srgbClr val="485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ADB16D-79BA-AFF9-E922-B719432259AE}"/>
              </a:ext>
            </a:extLst>
          </p:cNvPr>
          <p:cNvSpPr/>
          <p:nvPr/>
        </p:nvSpPr>
        <p:spPr>
          <a:xfrm>
            <a:off x="-3573" y="6821643"/>
            <a:ext cx="12199144" cy="45719"/>
          </a:xfrm>
          <a:prstGeom prst="rect">
            <a:avLst/>
          </a:prstGeom>
          <a:solidFill>
            <a:srgbClr val="485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F4843E-B424-678F-BB62-1A04819F6661}"/>
              </a:ext>
            </a:extLst>
          </p:cNvPr>
          <p:cNvGrpSpPr/>
          <p:nvPr/>
        </p:nvGrpSpPr>
        <p:grpSpPr>
          <a:xfrm>
            <a:off x="3695308" y="501760"/>
            <a:ext cx="3811379" cy="3293721"/>
            <a:chOff x="3695308" y="501760"/>
            <a:chExt cx="3811379" cy="329372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4FB4E26-FF07-49F5-29EF-3C7B7866E71D}"/>
                </a:ext>
              </a:extLst>
            </p:cNvPr>
            <p:cNvGrpSpPr/>
            <p:nvPr/>
          </p:nvGrpSpPr>
          <p:grpSpPr>
            <a:xfrm>
              <a:off x="3695308" y="501760"/>
              <a:ext cx="3811379" cy="3293721"/>
              <a:chOff x="3695308" y="501761"/>
              <a:chExt cx="3811379" cy="2498156"/>
            </a:xfrm>
          </p:grpSpPr>
          <p:sp>
            <p:nvSpPr>
              <p:cNvPr id="31" name="TextBox 14">
                <a:extLst>
                  <a:ext uri="{FF2B5EF4-FFF2-40B4-BE49-F238E27FC236}">
                    <a16:creationId xmlns:a16="http://schemas.microsoft.com/office/drawing/2014/main" id="{AE670EDE-E682-E7D8-7839-993FFDE5C1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6038" y="1230298"/>
                <a:ext cx="2453972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kern="0" dirty="0">
                    <a:solidFill>
                      <a:srgbClr val="B6D553"/>
                    </a:solidFill>
                    <a:latin typeface="Encode Sans" pitchFamily="2" charset="77"/>
                    <a:cs typeface="Poppins" panose="00000500000000000000" pitchFamily="2" charset="0"/>
                  </a:rPr>
                  <a:t>IN TRAINING</a:t>
                </a:r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ED92F95E-BEF1-8194-1E25-A3F148618611}"/>
                  </a:ext>
                </a:extLst>
              </p:cNvPr>
              <p:cNvSpPr/>
              <p:nvPr/>
            </p:nvSpPr>
            <p:spPr>
              <a:xfrm>
                <a:off x="3695308" y="501761"/>
                <a:ext cx="3811379" cy="2498156"/>
              </a:xfrm>
              <a:prstGeom prst="roundRect">
                <a:avLst>
                  <a:gd name="adj" fmla="val 5541"/>
                </a:avLst>
              </a:prstGeom>
              <a:noFill/>
              <a:ln>
                <a:solidFill>
                  <a:srgbClr val="48535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89D842A-D1C6-E729-7D34-FA3C52BB1DB5}"/>
                </a:ext>
              </a:extLst>
            </p:cNvPr>
            <p:cNvSpPr/>
            <p:nvPr/>
          </p:nvSpPr>
          <p:spPr>
            <a:xfrm>
              <a:off x="3966038" y="1817133"/>
              <a:ext cx="2365190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48535B"/>
                  </a:solidFill>
                  <a:latin typeface="Encode Sans" pitchFamily="2" charset="77"/>
                </a:rPr>
                <a:t>REQUIRED NCCP WORKSHOP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Name of the workshop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Name of the workshop 2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1C44EA1-CEE5-7E27-8046-07307C607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0891" y="553059"/>
              <a:ext cx="760606" cy="739479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178320D-BBAE-7F72-BE63-F13D7A9FB24B}"/>
              </a:ext>
            </a:extLst>
          </p:cNvPr>
          <p:cNvGrpSpPr/>
          <p:nvPr/>
        </p:nvGrpSpPr>
        <p:grpSpPr>
          <a:xfrm>
            <a:off x="3695309" y="3939778"/>
            <a:ext cx="7872804" cy="2384822"/>
            <a:chOff x="3695309" y="3939778"/>
            <a:chExt cx="7872804" cy="2384822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55033C50-C27F-7B07-B64C-80B7FAC0FAA6}"/>
                </a:ext>
              </a:extLst>
            </p:cNvPr>
            <p:cNvSpPr/>
            <p:nvPr/>
          </p:nvSpPr>
          <p:spPr>
            <a:xfrm>
              <a:off x="3695309" y="3939778"/>
              <a:ext cx="7872804" cy="2384822"/>
            </a:xfrm>
            <a:prstGeom prst="roundRect">
              <a:avLst>
                <a:gd name="adj" fmla="val 3823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logo with text overlay&#10;&#10;AI-generated content may be incorrect.">
              <a:extLst>
                <a:ext uri="{FF2B5EF4-FFF2-40B4-BE49-F238E27FC236}">
                  <a16:creationId xmlns:a16="http://schemas.microsoft.com/office/drawing/2014/main" id="{3EB0A310-D074-4C16-F675-1CA42B09D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3662" y="5483861"/>
              <a:ext cx="1478149" cy="650707"/>
            </a:xfrm>
            <a:prstGeom prst="rect">
              <a:avLst/>
            </a:prstGeom>
          </p:spPr>
        </p:pic>
      </p:grpSp>
      <p:pic>
        <p:nvPicPr>
          <p:cNvPr id="17" name="Picture 16" descr="A logo with a flame&#10;&#10;AI-generated content may be incorrect.">
            <a:extLst>
              <a:ext uri="{FF2B5EF4-FFF2-40B4-BE49-F238E27FC236}">
                <a16:creationId xmlns:a16="http://schemas.microsoft.com/office/drawing/2014/main" id="{0FC132C1-A438-D114-7842-F03BF1730A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05" r="44378" b="31067"/>
          <a:stretch>
            <a:fillRect/>
          </a:stretch>
        </p:blipFill>
        <p:spPr>
          <a:xfrm>
            <a:off x="11171583" y="3270664"/>
            <a:ext cx="1027561" cy="358733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9951150-2934-0625-6296-1CDDE1D8091F}"/>
              </a:ext>
            </a:extLst>
          </p:cNvPr>
          <p:cNvSpPr/>
          <p:nvPr/>
        </p:nvSpPr>
        <p:spPr>
          <a:xfrm>
            <a:off x="8967504" y="4112546"/>
            <a:ext cx="2356102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48535B"/>
                </a:solidFill>
                <a:latin typeface="Encode Sans" pitchFamily="2" charset="77"/>
              </a:rPr>
              <a:t>Available Multi-Sport Modules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NCCP Emergency Action Plan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NCCP Coach Initiation in Sport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NCCP Coaching Athletes with a Disability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NCCP Creating a Positive Sport Environment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3001BC-0FE2-85C1-12D9-079AB750C590}"/>
              </a:ext>
            </a:extLst>
          </p:cNvPr>
          <p:cNvSpPr/>
          <p:nvPr/>
        </p:nvSpPr>
        <p:spPr>
          <a:xfrm>
            <a:off x="6747939" y="4141369"/>
            <a:ext cx="1850127" cy="141577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200" b="1" dirty="0">
                <a:solidFill>
                  <a:srgbClr val="48535B"/>
                </a:solidFill>
                <a:latin typeface="Encode Sans" pitchFamily="2" charset="77"/>
              </a:rPr>
              <a:t>To register:</a:t>
            </a:r>
          </a:p>
          <a:p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Link to registration to sport-specific training</a:t>
            </a:r>
          </a:p>
          <a:p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&lt;</a:t>
            </a:r>
            <a:r>
              <a:rPr lang="en-US" sz="1000" dirty="0" err="1">
                <a:solidFill>
                  <a:srgbClr val="48535B"/>
                </a:solidFill>
                <a:latin typeface="Encode Sans" pitchFamily="2" charset="77"/>
              </a:rPr>
              <a:t>InsertNSO</a:t>
            </a:r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&gt;</a:t>
            </a:r>
          </a:p>
          <a:p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&lt;</a:t>
            </a:r>
            <a:r>
              <a:rPr lang="en-US" sz="1000" dirty="0" err="1">
                <a:solidFill>
                  <a:srgbClr val="48535B"/>
                </a:solidFill>
                <a:latin typeface="Encode Sans" pitchFamily="2" charset="77"/>
              </a:rPr>
              <a:t>InsertPTSO</a:t>
            </a:r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&gt;</a:t>
            </a:r>
          </a:p>
          <a:p>
            <a:endParaRPr lang="en-US" sz="1000" dirty="0">
              <a:solidFill>
                <a:srgbClr val="48535B"/>
              </a:solidFill>
              <a:latin typeface="Encode Sans" pitchFamily="2" charset="77"/>
            </a:endParaRPr>
          </a:p>
          <a:p>
            <a:r>
              <a:rPr lang="en-US" sz="1000" dirty="0">
                <a:solidFill>
                  <a:srgbClr val="48535B"/>
                </a:solidFill>
                <a:latin typeface="Encode Sans" pitchFamily="2" charset="77"/>
              </a:rPr>
              <a:t>Link to registration to multi-sport training</a:t>
            </a:r>
          </a:p>
          <a:p>
            <a:r>
              <a:rPr lang="en-US" sz="1000" u="sng" dirty="0">
                <a:solidFill>
                  <a:srgbClr val="D32027"/>
                </a:solidFill>
                <a:latin typeface="Encode Sans" pitchFamily="2" charset="7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PTCRs</a:t>
            </a:r>
            <a:endParaRPr lang="en-US" sz="1000" u="sng" dirty="0">
              <a:solidFill>
                <a:srgbClr val="D32027"/>
              </a:solidFill>
              <a:latin typeface="Encode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34777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25C2D4-3B08-107B-4AF8-8DBAA8C11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CB39212F-E7E8-1EEC-7215-103A7EA23768}"/>
              </a:ext>
            </a:extLst>
          </p:cNvPr>
          <p:cNvGrpSpPr/>
          <p:nvPr/>
        </p:nvGrpSpPr>
        <p:grpSpPr>
          <a:xfrm>
            <a:off x="0" y="0"/>
            <a:ext cx="3352800" cy="6840673"/>
            <a:chOff x="0" y="0"/>
            <a:chExt cx="3352800" cy="684067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A99D888-779F-9480-2BD8-49EFD383E948}"/>
                </a:ext>
              </a:extLst>
            </p:cNvPr>
            <p:cNvSpPr/>
            <p:nvPr/>
          </p:nvSpPr>
          <p:spPr>
            <a:xfrm flipH="1">
              <a:off x="0" y="0"/>
              <a:ext cx="3352800" cy="6840673"/>
            </a:xfrm>
            <a:prstGeom prst="rect">
              <a:avLst/>
            </a:prstGeom>
            <a:solidFill>
              <a:srgbClr val="B6D55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14">
              <a:extLst>
                <a:ext uri="{FF2B5EF4-FFF2-40B4-BE49-F238E27FC236}">
                  <a16:creationId xmlns:a16="http://schemas.microsoft.com/office/drawing/2014/main" id="{8D501686-8D7D-FDC2-A314-3819437DA0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887" y="475082"/>
              <a:ext cx="1898258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latin typeface="Encode Sans" pitchFamily="2" charset="77"/>
                  <a:cs typeface="Poppins" panose="00000500000000000000" pitchFamily="2" charset="0"/>
                </a:rPr>
                <a:t>NCCP Community Sport –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latin typeface="Encode Sans" pitchFamily="2" charset="77"/>
                  <a:cs typeface="Poppins" panose="00000500000000000000" pitchFamily="2" charset="0"/>
                </a:rPr>
                <a:t>Ongoing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0CB75A4-0BC1-5E4C-85D8-C503F134DE5E}"/>
                </a:ext>
              </a:extLst>
            </p:cNvPr>
            <p:cNvSpPr/>
            <p:nvPr/>
          </p:nvSpPr>
          <p:spPr>
            <a:xfrm>
              <a:off x="609600" y="3435207"/>
              <a:ext cx="1850796" cy="184665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>
                  <a:latin typeface="Encode Sans" pitchFamily="2" charset="77"/>
                </a:rPr>
                <a:t>PARTICIPANTS AGED</a:t>
              </a:r>
              <a:r>
                <a:rPr lang="en-US" sz="1200" dirty="0">
                  <a:latin typeface="Encode Sans" pitchFamily="2" charset="77"/>
                </a:rPr>
                <a:t>: </a:t>
              </a:r>
            </a:p>
            <a:p>
              <a:r>
                <a:rPr lang="en-US" sz="1200" dirty="0">
                  <a:latin typeface="Encode Sans" pitchFamily="2" charset="77"/>
                </a:rPr>
                <a:t>ALL BEGINNERS</a:t>
              </a:r>
            </a:p>
            <a:p>
              <a:endParaRPr lang="en-US" sz="1200" dirty="0">
                <a:latin typeface="Encode Sans" pitchFamily="2" charset="77"/>
              </a:endParaRPr>
            </a:p>
            <a:p>
              <a:r>
                <a:rPr lang="en-US" sz="1200" b="1" dirty="0">
                  <a:latin typeface="Encode Sans" pitchFamily="2" charset="77"/>
                </a:rPr>
                <a:t>LTD STAGE(S)</a:t>
              </a:r>
              <a:r>
                <a:rPr lang="en-US" sz="1200" dirty="0">
                  <a:latin typeface="Encode Sans" pitchFamily="2" charset="77"/>
                </a:rPr>
                <a:t>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Encode Sans" pitchFamily="2" charset="77"/>
                </a:rPr>
                <a:t>ACTIVE FOR LIFE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dirty="0">
                <a:latin typeface="Encode Sans" pitchFamily="2" charset="77"/>
              </a:endParaRPr>
            </a:p>
            <a:p>
              <a:r>
                <a:rPr lang="en-US" sz="1200" b="1" dirty="0">
                  <a:latin typeface="Encode Sans" pitchFamily="2" charset="77"/>
                </a:rPr>
                <a:t>SPORT ENVIRONMENT</a:t>
              </a:r>
              <a:endParaRPr lang="en-US" sz="1200" dirty="0">
                <a:latin typeface="Encode Sans" pitchFamily="2" charset="77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Encode Sans" pitchFamily="2" charset="77"/>
                </a:rPr>
                <a:t>Community Programming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Encode Sans" pitchFamily="2" charset="77"/>
                </a:rPr>
                <a:t>Club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8333CF6-E02C-F214-6839-066F77B900FF}"/>
              </a:ext>
            </a:extLst>
          </p:cNvPr>
          <p:cNvGrpSpPr/>
          <p:nvPr/>
        </p:nvGrpSpPr>
        <p:grpSpPr>
          <a:xfrm>
            <a:off x="3695309" y="501761"/>
            <a:ext cx="2724699" cy="3291840"/>
            <a:chOff x="3695309" y="501761"/>
            <a:chExt cx="2724699" cy="3291840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8B10A7EF-568E-6D5B-3D8D-D4B0A87B098B}"/>
                </a:ext>
              </a:extLst>
            </p:cNvPr>
            <p:cNvSpPr/>
            <p:nvPr/>
          </p:nvSpPr>
          <p:spPr>
            <a:xfrm>
              <a:off x="3695309" y="501761"/>
              <a:ext cx="2511526" cy="3291840"/>
            </a:xfrm>
            <a:prstGeom prst="roundRect">
              <a:avLst>
                <a:gd name="adj" fmla="val 5541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6D553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CF7CAD4-8686-F7FB-C1AB-598E4C922A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6036" y="1461681"/>
              <a:ext cx="2453972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B6D553"/>
                  </a:solidFill>
                  <a:latin typeface="Encode Sans" pitchFamily="2" charset="77"/>
                  <a:cs typeface="Poppins" panose="00000500000000000000" pitchFamily="2" charset="0"/>
                </a:rPr>
                <a:t>IN TRAINING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2D66DF6-DC06-768A-CCE6-923E61805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0891" y="553059"/>
              <a:ext cx="760606" cy="739479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EC3754F-B5E3-A110-960E-0B50882D6AA3}"/>
                </a:ext>
              </a:extLst>
            </p:cNvPr>
            <p:cNvSpPr/>
            <p:nvPr/>
          </p:nvSpPr>
          <p:spPr>
            <a:xfrm>
              <a:off x="3966036" y="1859190"/>
              <a:ext cx="2202573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48535B"/>
                  </a:solidFill>
                  <a:latin typeface="Encode Sans" pitchFamily="2" charset="77"/>
                </a:rPr>
                <a:t>REQUIRED NCCP WORKSHOP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Name of the workshop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Name of the workshop 2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1E59C39-84AE-08F1-E4F9-0EEF306FD66E}"/>
              </a:ext>
            </a:extLst>
          </p:cNvPr>
          <p:cNvGrpSpPr/>
          <p:nvPr/>
        </p:nvGrpSpPr>
        <p:grpSpPr>
          <a:xfrm>
            <a:off x="6371603" y="501761"/>
            <a:ext cx="2617572" cy="3291840"/>
            <a:chOff x="6371603" y="501761"/>
            <a:chExt cx="2617572" cy="3291840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F7F2C25A-48BE-52B9-E593-0FFD9D042987}"/>
                </a:ext>
              </a:extLst>
            </p:cNvPr>
            <p:cNvSpPr/>
            <p:nvPr/>
          </p:nvSpPr>
          <p:spPr>
            <a:xfrm>
              <a:off x="6371603" y="501761"/>
              <a:ext cx="2511526" cy="3291840"/>
            </a:xfrm>
            <a:prstGeom prst="roundRect">
              <a:avLst>
                <a:gd name="adj" fmla="val 5541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14">
              <a:extLst>
                <a:ext uri="{FF2B5EF4-FFF2-40B4-BE49-F238E27FC236}">
                  <a16:creationId xmlns:a16="http://schemas.microsoft.com/office/drawing/2014/main" id="{D5DA9BAB-DEF4-B8E9-E6E4-2CAFF5C72F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5200" y="1466307"/>
              <a:ext cx="245397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B6D553"/>
                  </a:solidFill>
                  <a:latin typeface="Encode Sans" pitchFamily="2" charset="77"/>
                  <a:cs typeface="Poppins" panose="00000500000000000000" pitchFamily="2" charset="0"/>
                </a:rPr>
                <a:t>TRAINED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968D388-58CF-FB17-8698-6F1E18C89B36}"/>
                </a:ext>
              </a:extLst>
            </p:cNvPr>
            <p:cNvSpPr/>
            <p:nvPr/>
          </p:nvSpPr>
          <p:spPr>
            <a:xfrm>
              <a:off x="6535200" y="1886296"/>
              <a:ext cx="2289290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48535B"/>
                  </a:solidFill>
                  <a:latin typeface="Encode Sans" pitchFamily="2" charset="77"/>
                </a:rPr>
                <a:t>REQUIRED NCCP MODULES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Make Ethical Decisions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Example 1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Example 2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53D8715-8F6E-9787-828C-5C2591B7C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75222" y="553059"/>
              <a:ext cx="760606" cy="739479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03BB6F5-210A-7E81-555E-DC34CF0EA493}"/>
              </a:ext>
            </a:extLst>
          </p:cNvPr>
          <p:cNvGrpSpPr/>
          <p:nvPr/>
        </p:nvGrpSpPr>
        <p:grpSpPr>
          <a:xfrm>
            <a:off x="9056587" y="501761"/>
            <a:ext cx="2712392" cy="3291840"/>
            <a:chOff x="9056587" y="501761"/>
            <a:chExt cx="2712392" cy="3291840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6AA28517-CB08-D9B5-AA9E-80891B49B7AF}"/>
                </a:ext>
              </a:extLst>
            </p:cNvPr>
            <p:cNvSpPr/>
            <p:nvPr/>
          </p:nvSpPr>
          <p:spPr>
            <a:xfrm>
              <a:off x="9056587" y="501761"/>
              <a:ext cx="2511526" cy="3291840"/>
            </a:xfrm>
            <a:prstGeom prst="roundRect">
              <a:avLst>
                <a:gd name="adj" fmla="val 5541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438D298-D816-BED2-E2D3-C325C8222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49552" y="553059"/>
              <a:ext cx="760606" cy="739479"/>
            </a:xfrm>
            <a:prstGeom prst="rect">
              <a:avLst/>
            </a:prstGeom>
          </p:spPr>
        </p:pic>
        <p:sp>
          <p:nvSpPr>
            <p:cNvPr id="46" name="TextBox 14">
              <a:extLst>
                <a:ext uri="{FF2B5EF4-FFF2-40B4-BE49-F238E27FC236}">
                  <a16:creationId xmlns:a16="http://schemas.microsoft.com/office/drawing/2014/main" id="{5B5A1437-1234-AAE1-2F6E-8D24EED47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56496" y="1476631"/>
              <a:ext cx="251248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B6D553"/>
                  </a:solidFill>
                  <a:latin typeface="Encode Sans" pitchFamily="2" charset="77"/>
                  <a:cs typeface="Poppins" panose="00000500000000000000" pitchFamily="2" charset="0"/>
                </a:rPr>
                <a:t>CERTIFIED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AABD35D-BDDA-1BD0-5707-0C5149CA74FA}"/>
                </a:ext>
              </a:extLst>
            </p:cNvPr>
            <p:cNvSpPr/>
            <p:nvPr/>
          </p:nvSpPr>
          <p:spPr>
            <a:xfrm>
              <a:off x="9256496" y="1886296"/>
              <a:ext cx="2194867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48535B"/>
                  </a:solidFill>
                  <a:latin typeface="Encode Sans" pitchFamily="2" charset="77"/>
                </a:rPr>
                <a:t>EVALUATION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NCCP Make Ethical Decisions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Portfolio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Observation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C88D024-068E-DCB1-356B-462118A667F7}"/>
              </a:ext>
            </a:extLst>
          </p:cNvPr>
          <p:cNvGrpSpPr/>
          <p:nvPr/>
        </p:nvGrpSpPr>
        <p:grpSpPr>
          <a:xfrm>
            <a:off x="10777696" y="0"/>
            <a:ext cx="1157008" cy="1309297"/>
            <a:chOff x="10777696" y="0"/>
            <a:chExt cx="1157008" cy="1309297"/>
          </a:xfrm>
        </p:grpSpPr>
        <p:sp>
          <p:nvSpPr>
            <p:cNvPr id="3" name="Round Same Side Corner Rectangle 2">
              <a:extLst>
                <a:ext uri="{FF2B5EF4-FFF2-40B4-BE49-F238E27FC236}">
                  <a16:creationId xmlns:a16="http://schemas.microsoft.com/office/drawing/2014/main" id="{955EC6B1-28A9-FF13-5985-CECCDB8F81D2}"/>
                </a:ext>
              </a:extLst>
            </p:cNvPr>
            <p:cNvSpPr/>
            <p:nvPr/>
          </p:nvSpPr>
          <p:spPr>
            <a:xfrm rot="10800000">
              <a:off x="10777696" y="0"/>
              <a:ext cx="1157008" cy="1309297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rgbClr val="B6D55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14">
              <a:extLst>
                <a:ext uri="{FF2B5EF4-FFF2-40B4-BE49-F238E27FC236}">
                  <a16:creationId xmlns:a16="http://schemas.microsoft.com/office/drawing/2014/main" id="{20E5A57A-EF25-1F12-4061-4DF58D7E98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77696" y="826781"/>
              <a:ext cx="1157008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rgbClr val="48535B"/>
                  </a:solidFill>
                  <a:latin typeface="Encode Sans" pitchFamily="2" charset="77"/>
                  <a:cs typeface="Poppins" panose="00000500000000000000" pitchFamily="2" charset="0"/>
                </a:rPr>
                <a:t>&lt;</a:t>
              </a:r>
              <a:r>
                <a:rPr lang="en-US" sz="1200" b="1" kern="0" dirty="0" err="1">
                  <a:solidFill>
                    <a:srgbClr val="48535B"/>
                  </a:solidFill>
                  <a:latin typeface="Encode Sans" pitchFamily="2" charset="77"/>
                  <a:cs typeface="Poppins" panose="00000500000000000000" pitchFamily="2" charset="0"/>
                </a:rPr>
                <a:t>InsertNSO</a:t>
              </a:r>
              <a:r>
                <a:rPr lang="en-US" sz="1200" b="1" kern="0" dirty="0">
                  <a:solidFill>
                    <a:srgbClr val="48535B"/>
                  </a:solidFill>
                  <a:latin typeface="Encode Sans" pitchFamily="2" charset="77"/>
                  <a:cs typeface="Poppins" panose="00000500000000000000" pitchFamily="2" charset="0"/>
                </a:rPr>
                <a:t>&gt; </a:t>
              </a:r>
            </a:p>
          </p:txBody>
        </p:sp>
        <p:pic>
          <p:nvPicPr>
            <p:cNvPr id="24" name="Picture 23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365648B1-274D-4CB0-5622-2D355C3E4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3947" y="150285"/>
              <a:ext cx="584506" cy="584506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008176A-CAE9-4918-7FD7-5CFB1F084759}"/>
              </a:ext>
            </a:extLst>
          </p:cNvPr>
          <p:cNvSpPr/>
          <p:nvPr/>
        </p:nvSpPr>
        <p:spPr>
          <a:xfrm>
            <a:off x="-3573" y="-14992"/>
            <a:ext cx="12199144" cy="45719"/>
          </a:xfrm>
          <a:prstGeom prst="rect">
            <a:avLst/>
          </a:prstGeom>
          <a:solidFill>
            <a:srgbClr val="485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D1B0D-D7E4-1D10-515A-36F884A78F6E}"/>
              </a:ext>
            </a:extLst>
          </p:cNvPr>
          <p:cNvGrpSpPr/>
          <p:nvPr/>
        </p:nvGrpSpPr>
        <p:grpSpPr>
          <a:xfrm>
            <a:off x="3695309" y="3939778"/>
            <a:ext cx="7872804" cy="2384822"/>
            <a:chOff x="3695309" y="3939778"/>
            <a:chExt cx="7872804" cy="2384822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4943F4C-7ED5-8638-BA6A-59E3C67C474F}"/>
                </a:ext>
              </a:extLst>
            </p:cNvPr>
            <p:cNvGrpSpPr/>
            <p:nvPr/>
          </p:nvGrpSpPr>
          <p:grpSpPr>
            <a:xfrm>
              <a:off x="3695309" y="3939778"/>
              <a:ext cx="7872804" cy="2384822"/>
              <a:chOff x="3695309" y="3939778"/>
              <a:chExt cx="7872804" cy="2384822"/>
            </a:xfrm>
          </p:grpSpPr>
          <p:sp>
            <p:nvSpPr>
              <p:cNvPr id="7" name="Rounded Rectangle 31">
                <a:extLst>
                  <a:ext uri="{FF2B5EF4-FFF2-40B4-BE49-F238E27FC236}">
                    <a16:creationId xmlns:a16="http://schemas.microsoft.com/office/drawing/2014/main" id="{067E0782-CD23-9E18-31BB-EF5E9E27F509}"/>
                  </a:ext>
                </a:extLst>
              </p:cNvPr>
              <p:cNvSpPr/>
              <p:nvPr/>
            </p:nvSpPr>
            <p:spPr>
              <a:xfrm>
                <a:off x="3695309" y="3939778"/>
                <a:ext cx="7872804" cy="2384822"/>
              </a:xfrm>
              <a:prstGeom prst="roundRect">
                <a:avLst>
                  <a:gd name="adj" fmla="val 3823"/>
                </a:avLst>
              </a:prstGeom>
              <a:noFill/>
              <a:ln>
                <a:solidFill>
                  <a:srgbClr val="48535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ACA8733-F767-DD75-3F64-DBE9E0C25293}"/>
                  </a:ext>
                </a:extLst>
              </p:cNvPr>
              <p:cNvSpPr/>
              <p:nvPr/>
            </p:nvSpPr>
            <p:spPr>
              <a:xfrm>
                <a:off x="8967504" y="4112546"/>
                <a:ext cx="2356102" cy="110799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200" b="1" dirty="0">
                    <a:solidFill>
                      <a:srgbClr val="48535B"/>
                    </a:solidFill>
                    <a:latin typeface="Encode Sans" pitchFamily="2" charset="77"/>
                  </a:rPr>
                  <a:t>Available Multi-Sport Modules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en-US" sz="1000" dirty="0">
                    <a:solidFill>
                      <a:srgbClr val="48535B"/>
                    </a:solidFill>
                    <a:latin typeface="Encode Sans" pitchFamily="2" charset="77"/>
                  </a:rPr>
                  <a:t>NCCP Emergency Action Plan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en-US" sz="1000" dirty="0">
                    <a:solidFill>
                      <a:srgbClr val="48535B"/>
                    </a:solidFill>
                    <a:latin typeface="Encode Sans" pitchFamily="2" charset="77"/>
                  </a:rPr>
                  <a:t>NCCP Coach Initiation in Sport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en-US" sz="1000" dirty="0">
                    <a:solidFill>
                      <a:srgbClr val="48535B"/>
                    </a:solidFill>
                    <a:latin typeface="Encode Sans" pitchFamily="2" charset="77"/>
                  </a:rPr>
                  <a:t>NCCP Coaching Athletes with a Disability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en-US" sz="1000" dirty="0">
                    <a:solidFill>
                      <a:srgbClr val="48535B"/>
                    </a:solidFill>
                    <a:latin typeface="Encode Sans" pitchFamily="2" charset="77"/>
                  </a:rPr>
                  <a:t>NCCP Creating a Positive Sport Environment</a:t>
                </a:r>
              </a:p>
            </p:txBody>
          </p:sp>
          <p:pic>
            <p:nvPicPr>
              <p:cNvPr id="57" name="Picture 56" descr="A logo with text overlay&#10;&#10;AI-generated content may be incorrect.">
                <a:extLst>
                  <a:ext uri="{FF2B5EF4-FFF2-40B4-BE49-F238E27FC236}">
                    <a16:creationId xmlns:a16="http://schemas.microsoft.com/office/drawing/2014/main" id="{AEF9EA7D-4849-9929-4AE8-1F988C1E26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73662" y="5483861"/>
                <a:ext cx="1478149" cy="650707"/>
              </a:xfrm>
              <a:prstGeom prst="rect">
                <a:avLst/>
              </a:prstGeom>
            </p:spPr>
          </p:pic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9A3F6C8-98ED-84DA-17C9-39C33D99E640}"/>
                </a:ext>
              </a:extLst>
            </p:cNvPr>
            <p:cNvSpPr/>
            <p:nvPr/>
          </p:nvSpPr>
          <p:spPr>
            <a:xfrm>
              <a:off x="4004753" y="4142519"/>
              <a:ext cx="1962414" cy="51414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48535B"/>
                  </a:solidFill>
                  <a:latin typeface="Encode Sans" pitchFamily="2" charset="77"/>
                </a:rPr>
                <a:t>Maintenance of Certification (optional)</a:t>
              </a:r>
            </a:p>
            <a:p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10 professional development points every 5 years.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264C9A-166F-892B-9E63-5E385576F9BB}"/>
                </a:ext>
              </a:extLst>
            </p:cNvPr>
            <p:cNvSpPr/>
            <p:nvPr/>
          </p:nvSpPr>
          <p:spPr>
            <a:xfrm>
              <a:off x="6747939" y="4141369"/>
              <a:ext cx="1850127" cy="187743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en-US" sz="1200" b="1" dirty="0">
                  <a:solidFill>
                    <a:srgbClr val="48535B"/>
                  </a:solidFill>
                  <a:latin typeface="Encode Sans" pitchFamily="2" charset="77"/>
                </a:rPr>
                <a:t>To register:</a:t>
              </a:r>
            </a:p>
            <a:p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Link to registration to sport-specific training</a:t>
              </a:r>
            </a:p>
            <a:p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&lt;</a:t>
              </a:r>
              <a:r>
                <a:rPr lang="en-US" sz="1000" dirty="0" err="1">
                  <a:solidFill>
                    <a:srgbClr val="48535B"/>
                  </a:solidFill>
                  <a:latin typeface="Encode Sans" pitchFamily="2" charset="77"/>
                </a:rPr>
                <a:t>InsertNSO</a:t>
              </a: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&gt;</a:t>
              </a:r>
            </a:p>
            <a:p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&lt;</a:t>
              </a:r>
              <a:r>
                <a:rPr lang="en-US" sz="1000" dirty="0" err="1">
                  <a:solidFill>
                    <a:srgbClr val="48535B"/>
                  </a:solidFill>
                  <a:latin typeface="Encode Sans" pitchFamily="2" charset="77"/>
                </a:rPr>
                <a:t>InsertPTSO</a:t>
              </a:r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&gt;</a:t>
              </a:r>
            </a:p>
            <a:p>
              <a:endParaRPr lang="en-US" sz="1000" dirty="0">
                <a:solidFill>
                  <a:srgbClr val="48535B"/>
                </a:solidFill>
                <a:latin typeface="Encode Sans" pitchFamily="2" charset="77"/>
              </a:endParaRPr>
            </a:p>
            <a:p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Link to registration to multi-sport training</a:t>
              </a:r>
            </a:p>
            <a:p>
              <a:r>
                <a:rPr lang="en-US" sz="1000" u="sng" dirty="0">
                  <a:solidFill>
                    <a:srgbClr val="D32027"/>
                  </a:solidFill>
                  <a:latin typeface="Encode Sans" pitchFamily="2" charset="77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PTCRs</a:t>
              </a:r>
              <a:endParaRPr lang="en-US" sz="1000" u="sng" dirty="0">
                <a:solidFill>
                  <a:srgbClr val="D32027"/>
                </a:solidFill>
                <a:latin typeface="Encode Sans" pitchFamily="2" charset="77"/>
              </a:endParaRPr>
            </a:p>
            <a:p>
              <a:endParaRPr lang="en-US" sz="1000" dirty="0">
                <a:solidFill>
                  <a:srgbClr val="48535B"/>
                </a:solidFill>
                <a:latin typeface="Encode Sans" pitchFamily="2" charset="77"/>
              </a:endParaRPr>
            </a:p>
            <a:p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Evaluation Registration</a:t>
              </a:r>
            </a:p>
            <a:p>
              <a:r>
                <a:rPr lang="en-US" sz="1000" dirty="0">
                  <a:solidFill>
                    <a:srgbClr val="48535B"/>
                  </a:solidFill>
                  <a:latin typeface="Encode Sans" pitchFamily="2" charset="77"/>
                </a:rPr>
                <a:t>Link to registration</a:t>
              </a:r>
            </a:p>
          </p:txBody>
        </p:sp>
      </p:grpSp>
      <p:pic>
        <p:nvPicPr>
          <p:cNvPr id="17" name="Picture 16" descr="A logo with a flame&#10;&#10;AI-generated content may be incorrect.">
            <a:extLst>
              <a:ext uri="{FF2B5EF4-FFF2-40B4-BE49-F238E27FC236}">
                <a16:creationId xmlns:a16="http://schemas.microsoft.com/office/drawing/2014/main" id="{C2CB2A98-9F25-7E51-D667-03C5241480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05" r="44378" b="31067"/>
          <a:stretch>
            <a:fillRect/>
          </a:stretch>
        </p:blipFill>
        <p:spPr>
          <a:xfrm>
            <a:off x="11171583" y="3270664"/>
            <a:ext cx="1027561" cy="358733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E6AAD5F-7003-3D7E-1922-822734DB9449}"/>
              </a:ext>
            </a:extLst>
          </p:cNvPr>
          <p:cNvSpPr/>
          <p:nvPr/>
        </p:nvSpPr>
        <p:spPr>
          <a:xfrm>
            <a:off x="-3573" y="6821643"/>
            <a:ext cx="12199144" cy="45719"/>
          </a:xfrm>
          <a:prstGeom prst="rect">
            <a:avLst/>
          </a:prstGeom>
          <a:solidFill>
            <a:srgbClr val="485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4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AC Document" ma:contentTypeID="0x0101008B403640B96B1F429E51BD9DF0B8AA3A00FF35EB7BD07A9B47A4CF798A00C886C4" ma:contentTypeVersion="4" ma:contentTypeDescription="All CAC Documents will be based on this Content Type" ma:contentTypeScope="" ma:versionID="c2cc51e7b9468b7740f7b771598dcda5">
  <xsd:schema xmlns:xsd="http://www.w3.org/2001/XMLSchema" xmlns:xs="http://www.w3.org/2001/XMLSchema" xmlns:p="http://schemas.microsoft.com/office/2006/metadata/properties" xmlns:ns2="e10030fa-87a4-4309-b645-ea65c34eb667" xmlns:ns3="c06e0548-1bc0-4e1f-80d7-296fcec33dce" targetNamespace="http://schemas.microsoft.com/office/2006/metadata/properties" ma:root="true" ma:fieldsID="058e848d6b170b5bfa945f9e92221f43" ns2:_="" ns3:_="">
    <xsd:import namespace="e10030fa-87a4-4309-b645-ea65c34eb667"/>
    <xsd:import namespace="c06e0548-1bc0-4e1f-80d7-296fcec33dce"/>
    <xsd:element name="properties">
      <xsd:complexType>
        <xsd:sequence>
          <xsd:element name="documentManagement">
            <xsd:complexType>
              <xsd:all>
                <xsd:element ref="ns2:k6e3aaddb5c646b4b1bb004264c5f94e" minOccurs="0"/>
                <xsd:element ref="ns2:TaxCatchAll" minOccurs="0"/>
                <xsd:element ref="ns2:TaxCatchAllLabel" minOccurs="0"/>
                <xsd:element ref="ns2:f0ded25f707247ca938ec5b4a768f28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0030fa-87a4-4309-b645-ea65c34eb667" elementFormDefault="qualified">
    <xsd:import namespace="http://schemas.microsoft.com/office/2006/documentManagement/types"/>
    <xsd:import namespace="http://schemas.microsoft.com/office/infopath/2007/PartnerControls"/>
    <xsd:element name="k6e3aaddb5c646b4b1bb004264c5f94e" ma:index="8" nillable="true" ma:taxonomy="true" ma:internalName="k6e3aaddb5c646b4b1bb004264c5f94e" ma:taxonomyFieldName="Area" ma:displayName="Area" ma:default="" ma:fieldId="{46e3aadd-b5c6-46b4-b1bb-004264c5f94e}" ma:sspId="183ea7a3-a5f8-458d-968b-0749e61eb84d" ma:termSetId="0a35745c-bf23-43ad-ba1a-d0d32cdacd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59d68051-f0fe-41b4-bc3a-9ae461d0ac40}" ma:internalName="TaxCatchAll" ma:showField="CatchAllData" ma:web="c06e0548-1bc0-4e1f-80d7-296fcec33d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9d68051-f0fe-41b4-bc3a-9ae461d0ac40}" ma:internalName="TaxCatchAllLabel" ma:readOnly="true" ma:showField="CatchAllDataLabel" ma:web="c06e0548-1bc0-4e1f-80d7-296fcec33d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0ded25f707247ca938ec5b4a768f28e" ma:index="12" nillable="true" ma:taxonomy="true" ma:internalName="f0ded25f707247ca938ec5b4a768f28e" ma:taxonomyFieldName="Document_x0020_Language" ma:displayName="Document Language" ma:default="1;#English|bcdd97c1-4fcf-4589-bd0b-679f9b41b6d2" ma:fieldId="{f0ded25f-7072-47ca-938e-c5b4a768f28e}" ma:sspId="183ea7a3-a5f8-458d-968b-0749e61eb84d" ma:termSetId="54b7e7e4-2a2b-4e4d-980c-987fc13b39c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6e0548-1bc0-4e1f-80d7-296fcec33dc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183ea7a3-a5f8-458d-968b-0749e61eb84d" ContentTypeId="0x0101008B403640B96B1F429E51BD9DF0B8AA3A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0ded25f707247ca938ec5b4a768f28e xmlns="e10030fa-87a4-4309-b645-ea65c34eb6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bcdd97c1-4fcf-4589-bd0b-679f9b41b6d2</TermId>
        </TermInfo>
      </Terms>
    </f0ded25f707247ca938ec5b4a768f28e>
    <TaxCatchAll xmlns="e10030fa-87a4-4309-b645-ea65c34eb667">
      <Value>1</Value>
    </TaxCatchAll>
    <k6e3aaddb5c646b4b1bb004264c5f94e xmlns="e10030fa-87a4-4309-b645-ea65c34eb667">
      <Terms xmlns="http://schemas.microsoft.com/office/infopath/2007/PartnerControls"/>
    </k6e3aaddb5c646b4b1bb004264c5f94e>
    <_dlc_DocId xmlns="c06e0548-1bc0-4e1f-80d7-296fcec33dce">465RKUSTAWAH-792234236-946</_dlc_DocId>
    <_dlc_DocIdUrl xmlns="c06e0548-1bc0-4e1f-80d7-296fcec33dce">
      <Url>https://coachca.sharepoint.com/teams/cacteam_InternationalRelations/_layouts/15/DocIdRedir.aspx?ID=465RKUSTAWAH-792234236-946</Url>
      <Description>465RKUSTAWAH-792234236-946</Description>
    </_dlc_DocIdUrl>
  </documentManagement>
</p:properties>
</file>

<file path=customXml/itemProps1.xml><?xml version="1.0" encoding="utf-8"?>
<ds:datastoreItem xmlns:ds="http://schemas.openxmlformats.org/officeDocument/2006/customXml" ds:itemID="{587232A6-F561-4DD5-B650-7F6FCC7A99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0030fa-87a4-4309-b645-ea65c34eb667"/>
    <ds:schemaRef ds:uri="c06e0548-1bc0-4e1f-80d7-296fcec33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3CC422-8571-4952-84E7-2A40B0E6F084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CE644B54-F7DA-4910-8D68-5B5CEE5168F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50D9BE0-6B9F-4A98-9F69-2A96466BE0AD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D87FA719-CBF0-44AD-B829-399F4EDC959D}">
  <ds:schemaRefs>
    <ds:schemaRef ds:uri="http://www.w3.org/XML/1998/namespace"/>
    <ds:schemaRef ds:uri="e10030fa-87a4-4309-b645-ea65c34eb667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c06e0548-1bc0-4e1f-80d7-296fcec33dce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1928</TotalTime>
  <Words>1842</Words>
  <Application>Microsoft Office PowerPoint</Application>
  <PresentationFormat>Widescreen</PresentationFormat>
  <Paragraphs>630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 Light</vt:lpstr>
      <vt:lpstr>Encode Sans</vt:lpstr>
      <vt:lpstr>Calibri</vt:lpstr>
      <vt:lpstr>Arial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Marie-Pier Charest</cp:lastModifiedBy>
  <cp:revision>10</cp:revision>
  <dcterms:created xsi:type="dcterms:W3CDTF">2022-08-16T03:02:16Z</dcterms:created>
  <dcterms:modified xsi:type="dcterms:W3CDTF">2025-10-31T16:52:26Z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0x0101008B403640B96B1F429E51BD9DF0B8AA3A00FF35EB7BD07A9B47A4CF798A00C886C4</vt:lpwstr>
  </property>
  <property fmtid="{D5CDD505-2E9C-101B-9397-08002B2CF9AE}" pid="3" name="Document Language">
    <vt:lpwstr>1;#English|bcdd97c1-4fcf-4589-bd0b-679f9b41b6d2</vt:lpwstr>
  </property>
  <property fmtid="{D5CDD505-2E9C-101B-9397-08002B2CF9AE}" pid="4" name="_dlc_DocIdItemGuid">
    <vt:lpwstr>80c7eac9-990b-436f-8f0c-41c1a46d9f4f</vt:lpwstr>
  </property>
  <property fmtid="{D5CDD505-2E9C-101B-9397-08002B2CF9AE}" pid="5" name="MediaServiceImageTags">
    <vt:lpwstr/>
  </property>
  <property fmtid="{D5CDD505-2E9C-101B-9397-08002B2CF9AE}" pid="6" name="Document_x0020_Language">
    <vt:lpwstr>1;#English|bcdd97c1-4fcf-4589-bd0b-679f9b41b6d2</vt:lpwstr>
  </property>
  <property fmtid="{D5CDD505-2E9C-101B-9397-08002B2CF9AE}" pid="7" name="lcf76f155ced4ddcb4097134ff3c332f">
    <vt:lpwstr/>
  </property>
  <property fmtid="{D5CDD505-2E9C-101B-9397-08002B2CF9AE}" pid="8" name="Area">
    <vt:lpwstr/>
  </property>
</Properties>
</file>