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5"/>
  </p:sldMasterIdLst>
  <p:notesMasterIdLst>
    <p:notesMasterId r:id="rId7"/>
  </p:notesMasterIdLst>
  <p:sldIdLst>
    <p:sldId id="413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12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384">
          <p15:clr>
            <a:srgbClr val="A4A3A4"/>
          </p15:clr>
        </p15:guide>
        <p15:guide id="6" pos="7287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74B708-6733-BF04-799E-6368171EBC42}" name="Sarah Min" initials="SM" userId="S::smin@coach.ca::e447cab2-5975-49e0-bcff-745e20af5990" providerId="AD"/>
  <p188:author id="{3F05AE3D-1492-02EE-1D94-2897F2111B94}" name="Michelle Johnston" initials="MJ" userId="S::mjohnston@syntaxstrategic.ca::f2a920ad-5f8e-4403-b0be-a604a2821c38" providerId="AD"/>
  <p188:author id="{57ADB789-C821-B99B-F25E-BE8592A893E2}" name="Paula Boon" initials="PB" userId="S::pboon@syntaxstrategic.ca::8efc36c9-dce6-469f-9528-ec989bd494a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535B"/>
    <a:srgbClr val="D32027"/>
    <a:srgbClr val="F68B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81" autoAdjust="0"/>
    <p:restoredTop sz="94660"/>
  </p:normalViewPr>
  <p:slideViewPr>
    <p:cSldViewPr snapToGrid="0">
      <p:cViewPr varScale="1">
        <p:scale>
          <a:sx n="85" d="100"/>
          <a:sy n="85" d="100"/>
        </p:scale>
        <p:origin x="72" y="114"/>
      </p:cViewPr>
      <p:guideLst>
        <p:guide orient="horz" pos="2184"/>
        <p:guide pos="3840"/>
        <p:guide orient="horz" pos="312"/>
        <p:guide orient="horz" pos="3974"/>
        <p:guide pos="384"/>
        <p:guide pos="728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Min" userId="e447cab2-5975-49e0-bcff-745e20af5990" providerId="ADAL" clId="{01F908D2-CE3B-4D28-9DE1-3216D08A77BF}"/>
    <pc:docChg chg="modSld">
      <pc:chgData name="Sarah Min" userId="e447cab2-5975-49e0-bcff-745e20af5990" providerId="ADAL" clId="{01F908D2-CE3B-4D28-9DE1-3216D08A77BF}" dt="2026-01-05T18:32:49.944" v="0" actId="20577"/>
      <pc:docMkLst>
        <pc:docMk/>
      </pc:docMkLst>
      <pc:sldChg chg="modSp mod">
        <pc:chgData name="Sarah Min" userId="e447cab2-5975-49e0-bcff-745e20af5990" providerId="ADAL" clId="{01F908D2-CE3B-4D28-9DE1-3216D08A77BF}" dt="2026-01-05T18:32:49.944" v="0" actId="20577"/>
        <pc:sldMkLst>
          <pc:docMk/>
          <pc:sldMk cId="1324284017" sldId="413"/>
        </pc:sldMkLst>
        <pc:spChg chg="mod">
          <ac:chgData name="Sarah Min" userId="e447cab2-5975-49e0-bcff-745e20af5990" providerId="ADAL" clId="{01F908D2-CE3B-4D28-9DE1-3216D08A77BF}" dt="2026-01-05T18:32:49.944" v="0" actId="20577"/>
          <ac:spMkLst>
            <pc:docMk/>
            <pc:sldMk cId="1324284017" sldId="413"/>
            <ac:spMk id="3" creationId="{CFD31AC3-C060-1DB8-D89E-EF7C57529A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3F22F-A654-435B-9DBA-2147A6B6155F}" type="datetimeFigureOut">
              <a:rPr lang="en-CA" smtClean="0"/>
              <a:t>2026-01-05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C80EE-64F5-48DB-A854-566EAF3258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4303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>
          <a:extLst>
            <a:ext uri="{FF2B5EF4-FFF2-40B4-BE49-F238E27FC236}">
              <a16:creationId xmlns:a16="http://schemas.microsoft.com/office/drawing/2014/main" id="{671D412C-E719-2C04-0D19-02040C8C1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>
            <a:extLst>
              <a:ext uri="{FF2B5EF4-FFF2-40B4-BE49-F238E27FC236}">
                <a16:creationId xmlns:a16="http://schemas.microsoft.com/office/drawing/2014/main" id="{63203492-36B4-AD34-D676-1FEE25B62A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4:notes">
            <a:extLst>
              <a:ext uri="{FF2B5EF4-FFF2-40B4-BE49-F238E27FC236}">
                <a16:creationId xmlns:a16="http://schemas.microsoft.com/office/drawing/2014/main" id="{7842A072-EEFA-BA05-1950-14C7682F14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077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2;p4">
            <a:extLst>
              <a:ext uri="{FF2B5EF4-FFF2-40B4-BE49-F238E27FC236}">
                <a16:creationId xmlns:a16="http://schemas.microsoft.com/office/drawing/2014/main" id="{C9B963B6-9804-696A-E320-6F26438F7EC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705589" y="4547792"/>
            <a:ext cx="2876810" cy="44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pic>
        <p:nvPicPr>
          <p:cNvPr id="5" name="Picture 4" descr="A logo with text overlay&#10;&#10;AI-generated content may be incorrect.">
            <a:extLst>
              <a:ext uri="{FF2B5EF4-FFF2-40B4-BE49-F238E27FC236}">
                <a16:creationId xmlns:a16="http://schemas.microsoft.com/office/drawing/2014/main" id="{2DCEABD7-6E54-F43F-2364-37B474BB55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sp>
        <p:nvSpPr>
          <p:cNvPr id="12" name="Google Shape;44;p8">
            <a:extLst>
              <a:ext uri="{FF2B5EF4-FFF2-40B4-BE49-F238E27FC236}">
                <a16:creationId xmlns:a16="http://schemas.microsoft.com/office/drawing/2014/main" id="{1B8B2534-589E-0E76-0A63-BC21F47D77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12482" y="2471735"/>
            <a:ext cx="3569917" cy="1791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000" b="1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7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9D7AD6-8132-D895-67D2-0759A225DA2E}"/>
              </a:ext>
            </a:extLst>
          </p:cNvPr>
          <p:cNvSpPr/>
          <p:nvPr userDrawn="1"/>
        </p:nvSpPr>
        <p:spPr>
          <a:xfrm>
            <a:off x="8044636" y="32935"/>
            <a:ext cx="4147363" cy="6792129"/>
          </a:xfrm>
          <a:prstGeom prst="rect">
            <a:avLst/>
          </a:prstGeom>
          <a:solidFill>
            <a:srgbClr val="D3202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2CE7731-2DC0-E15C-7616-285CA535A4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24DAE78-A97E-0F05-72BD-0D7536B12332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1DD61E-48AD-0F0C-1821-4E474F191789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DBF14CA7-DF30-802F-850C-18B41279640A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8664361" y="1609278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40;p7">
            <a:extLst>
              <a:ext uri="{FF2B5EF4-FFF2-40B4-BE49-F238E27FC236}">
                <a16:creationId xmlns:a16="http://schemas.microsoft.com/office/drawing/2014/main" id="{361EE618-B93A-BB53-37F8-08EE1CD3902D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8664362" y="3050823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8D9FBDBB-48F2-B250-EAC4-5D8068E2C726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8664361" y="4492368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4" name="Picture 3" descr="A red and white logo&#10;&#10;AI-generated content may be incorrect.">
            <a:extLst>
              <a:ext uri="{FF2B5EF4-FFF2-40B4-BE49-F238E27FC236}">
                <a16:creationId xmlns:a16="http://schemas.microsoft.com/office/drawing/2014/main" id="{C59AE689-A35D-2387-9CAD-D5BD36D3C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7" name="Google Shape;44;p8">
            <a:extLst>
              <a:ext uri="{FF2B5EF4-FFF2-40B4-BE49-F238E27FC236}">
                <a16:creationId xmlns:a16="http://schemas.microsoft.com/office/drawing/2014/main" id="{03F47F5F-F615-89F2-6BDF-CC5585C871D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1" name="Google Shape;40;p7">
            <a:extLst>
              <a:ext uri="{FF2B5EF4-FFF2-40B4-BE49-F238E27FC236}">
                <a16:creationId xmlns:a16="http://schemas.microsoft.com/office/drawing/2014/main" id="{23E23670-091D-B473-29DB-287A153043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7102163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EC55E-B153-0C8B-3333-B58878295418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oogle Shape;40;p7">
            <a:extLst>
              <a:ext uri="{FF2B5EF4-FFF2-40B4-BE49-F238E27FC236}">
                <a16:creationId xmlns:a16="http://schemas.microsoft.com/office/drawing/2014/main" id="{4B27F923-6030-721E-3663-1EF56FAD30FF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2" y="1307015"/>
            <a:ext cx="7102163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879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0C7878-219F-2C3C-75A6-A003006F4764}"/>
              </a:ext>
            </a:extLst>
          </p:cNvPr>
          <p:cNvSpPr/>
          <p:nvPr userDrawn="1"/>
        </p:nvSpPr>
        <p:spPr>
          <a:xfrm>
            <a:off x="6345042" y="32935"/>
            <a:ext cx="5846957" cy="6792129"/>
          </a:xfrm>
          <a:prstGeom prst="rect">
            <a:avLst/>
          </a:prstGeom>
          <a:solidFill>
            <a:srgbClr val="4853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flame&#10;&#10;AI-generated content may be incorrect.">
            <a:extLst>
              <a:ext uri="{FF2B5EF4-FFF2-40B4-BE49-F238E27FC236}">
                <a16:creationId xmlns:a16="http://schemas.microsoft.com/office/drawing/2014/main" id="{D0368BC4-62A8-1132-B264-B8AAC05562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862FCA7E-1559-DC09-0C50-559F6A2F79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3C4808-AEA9-9B55-A542-1CABAE109679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B673870-D2E5-9518-3C19-99023863EAEE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41339A3A-790D-37BB-9C7D-06C045AA43AC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7263564" y="1891509"/>
            <a:ext cx="3914818" cy="80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3" name="Google Shape;40;p7">
            <a:extLst>
              <a:ext uri="{FF2B5EF4-FFF2-40B4-BE49-F238E27FC236}">
                <a16:creationId xmlns:a16="http://schemas.microsoft.com/office/drawing/2014/main" id="{6C1D946E-6C92-F297-8E58-FCA271717AC7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7263564" y="3571875"/>
            <a:ext cx="3914818" cy="80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40;p7">
            <a:extLst>
              <a:ext uri="{FF2B5EF4-FFF2-40B4-BE49-F238E27FC236}">
                <a16:creationId xmlns:a16="http://schemas.microsoft.com/office/drawing/2014/main" id="{182EF4E8-2D3C-1755-5A28-9CC5A634C7E2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7263564" y="5289370"/>
            <a:ext cx="3914818" cy="829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5" name="Google Shape;40;p7">
            <a:extLst>
              <a:ext uri="{FF2B5EF4-FFF2-40B4-BE49-F238E27FC236}">
                <a16:creationId xmlns:a16="http://schemas.microsoft.com/office/drawing/2014/main" id="{23C19EB4-682B-6FCE-52AD-030EA0E6E473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7263564" y="1388436"/>
            <a:ext cx="3914818" cy="39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1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40;p7">
            <a:extLst>
              <a:ext uri="{FF2B5EF4-FFF2-40B4-BE49-F238E27FC236}">
                <a16:creationId xmlns:a16="http://schemas.microsoft.com/office/drawing/2014/main" id="{B4FD8E86-9A1A-3CFB-A35E-E3BBC9350890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7263564" y="3083874"/>
            <a:ext cx="3914818" cy="39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1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7" name="Google Shape;40;p7">
            <a:extLst>
              <a:ext uri="{FF2B5EF4-FFF2-40B4-BE49-F238E27FC236}">
                <a16:creationId xmlns:a16="http://schemas.microsoft.com/office/drawing/2014/main" id="{AE1E60EE-23DD-7E1A-85E2-F01FED2649CC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7263564" y="4792259"/>
            <a:ext cx="3914818" cy="39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1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667DBD16-ADA2-2BC8-698D-906EDD04C4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12" name="Google Shape;44;p8">
            <a:extLst>
              <a:ext uri="{FF2B5EF4-FFF2-40B4-BE49-F238E27FC236}">
                <a16:creationId xmlns:a16="http://schemas.microsoft.com/office/drawing/2014/main" id="{53C0378F-8F73-5AB3-BC14-86D1DB3EB61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3" name="Google Shape;40;p7">
            <a:extLst>
              <a:ext uri="{FF2B5EF4-FFF2-40B4-BE49-F238E27FC236}">
                <a16:creationId xmlns:a16="http://schemas.microsoft.com/office/drawing/2014/main" id="{FA93E1DE-60DA-C09A-EF98-6505A89CAD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5570447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70C8A6-D1E1-3927-A4CC-24008B3818D4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oogle Shape;40;p7">
            <a:extLst>
              <a:ext uri="{FF2B5EF4-FFF2-40B4-BE49-F238E27FC236}">
                <a16:creationId xmlns:a16="http://schemas.microsoft.com/office/drawing/2014/main" id="{C356E977-600E-03D4-30D4-BAAA401F0941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3" y="1307015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08744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9D7AD6-8132-D895-67D2-0759A225DA2E}"/>
              </a:ext>
            </a:extLst>
          </p:cNvPr>
          <p:cNvSpPr/>
          <p:nvPr userDrawn="1"/>
        </p:nvSpPr>
        <p:spPr>
          <a:xfrm>
            <a:off x="8044636" y="32935"/>
            <a:ext cx="4147363" cy="6792129"/>
          </a:xfrm>
          <a:prstGeom prst="rect">
            <a:avLst/>
          </a:prstGeom>
          <a:solidFill>
            <a:srgbClr val="4853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2CE7731-2DC0-E15C-7616-285CA535A4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24DAE78-A97E-0F05-72BD-0D7536B12332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1DD61E-48AD-0F0C-1821-4E474F191789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DBF14CA7-DF30-802F-850C-18B41279640A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8752864" y="1490863"/>
            <a:ext cx="2616923" cy="4461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85750" lvl="0" indent="-2857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1D34748E-AA17-7451-0499-C710AB412B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11" name="Google Shape;44;p8">
            <a:extLst>
              <a:ext uri="{FF2B5EF4-FFF2-40B4-BE49-F238E27FC236}">
                <a16:creationId xmlns:a16="http://schemas.microsoft.com/office/drawing/2014/main" id="{EF5EDF4F-D663-D4B3-75DC-FFF826B5341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2" name="Google Shape;40;p7">
            <a:extLst>
              <a:ext uri="{FF2B5EF4-FFF2-40B4-BE49-F238E27FC236}">
                <a16:creationId xmlns:a16="http://schemas.microsoft.com/office/drawing/2014/main" id="{6E50C5F6-B2DA-72A7-2666-4B49502B7B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7102163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B67A272-1AB7-D3CA-85CE-97134089C9A7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Google Shape;40;p7">
            <a:extLst>
              <a:ext uri="{FF2B5EF4-FFF2-40B4-BE49-F238E27FC236}">
                <a16:creationId xmlns:a16="http://schemas.microsoft.com/office/drawing/2014/main" id="{C2391CBE-7E44-43D1-04E6-F466F76603D5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2" y="1307015"/>
            <a:ext cx="7102163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09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ognition of Traditional Lan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logo with a flame&#10;&#10;AI-generated content may be incorrect.">
            <a:extLst>
              <a:ext uri="{FF2B5EF4-FFF2-40B4-BE49-F238E27FC236}">
                <a16:creationId xmlns:a16="http://schemas.microsoft.com/office/drawing/2014/main" id="{0DB6BF78-D7F9-60B8-0127-D3712E1BD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EBD34B0-39B5-3C10-2EC6-C5499AE323D0}"/>
              </a:ext>
            </a:extLst>
          </p:cNvPr>
          <p:cNvGrpSpPr/>
          <p:nvPr userDrawn="1"/>
        </p:nvGrpSpPr>
        <p:grpSpPr>
          <a:xfrm>
            <a:off x="0" y="0"/>
            <a:ext cx="12192000" cy="6886903"/>
            <a:chOff x="0" y="0"/>
            <a:chExt cx="12192000" cy="68737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F93049-CA3D-0641-2798-4C19BEE78BEA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EB7A60-8989-B3E2-5312-E8951728D9C2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1BFF974-9950-3FDF-B11E-D8E5CA4630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sp>
        <p:nvSpPr>
          <p:cNvPr id="4" name="Google Shape;47;p3">
            <a:extLst>
              <a:ext uri="{FF2B5EF4-FFF2-40B4-BE49-F238E27FC236}">
                <a16:creationId xmlns:a16="http://schemas.microsoft.com/office/drawing/2014/main" id="{ED6BBFB1-70B7-EC6E-BC50-B41953D14B01}"/>
              </a:ext>
            </a:extLst>
          </p:cNvPr>
          <p:cNvSpPr txBox="1"/>
          <p:nvPr userDrawn="1"/>
        </p:nvSpPr>
        <p:spPr>
          <a:xfrm>
            <a:off x="694944" y="3151454"/>
            <a:ext cx="10771632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  <a:t>In the NCCP, we respect and acknowledge the Indigenous </a:t>
            </a:r>
            <a:b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</a:br>
            <a: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  <a:t>(First Nations, Inuit and Métis) Peoples of Canada as the Keepers </a:t>
            </a:r>
            <a:b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</a:br>
            <a: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  <a:t>of the Territory upon which we’ll be learning today.</a:t>
            </a:r>
            <a:endParaRPr sz="1400" u="none" strike="noStrike" cap="none" dirty="0">
              <a:solidFill>
                <a:srgbClr val="49545A"/>
              </a:solidFill>
              <a:latin typeface="+mn-lt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u="none" strike="noStrike" cap="none" dirty="0">
              <a:solidFill>
                <a:srgbClr val="49545A"/>
              </a:solidFill>
              <a:latin typeface="+mn-lt"/>
              <a:sym typeface="Arial"/>
            </a:endParaRPr>
          </a:p>
        </p:txBody>
      </p:sp>
      <p:sp>
        <p:nvSpPr>
          <p:cNvPr id="5" name="Google Shape;62;p5">
            <a:extLst>
              <a:ext uri="{FF2B5EF4-FFF2-40B4-BE49-F238E27FC236}">
                <a16:creationId xmlns:a16="http://schemas.microsoft.com/office/drawing/2014/main" id="{2F22A708-C548-05A3-3235-EE9D83BB49E9}"/>
              </a:ext>
            </a:extLst>
          </p:cNvPr>
          <p:cNvSpPr txBox="1"/>
          <p:nvPr userDrawn="1"/>
        </p:nvSpPr>
        <p:spPr>
          <a:xfrm>
            <a:off x="1893829" y="2285797"/>
            <a:ext cx="8382900" cy="643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451"/>
              </a:buClr>
              <a:buSzPts val="3600"/>
              <a:buFont typeface="Arial"/>
              <a:buNone/>
            </a:pPr>
            <a:r>
              <a:rPr lang="en-US" sz="3600" b="1" u="none" strike="noStrike" cap="none" dirty="0">
                <a:solidFill>
                  <a:srgbClr val="49545A"/>
                </a:solidFill>
                <a:latin typeface="+mj-lt"/>
                <a:cs typeface="Arial" panose="020B0604020202020204" pitchFamily="34" charset="0"/>
                <a:sym typeface="Arial"/>
              </a:rPr>
              <a:t>Recognition of Traditional Lands</a:t>
            </a:r>
            <a:endParaRPr sz="1400" b="1" u="none" strike="noStrike" cap="none" dirty="0">
              <a:solidFill>
                <a:srgbClr val="49545A"/>
              </a:solidFill>
              <a:latin typeface="+mj-lt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143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44;p8">
            <a:extLst>
              <a:ext uri="{FF2B5EF4-FFF2-40B4-BE49-F238E27FC236}">
                <a16:creationId xmlns:a16="http://schemas.microsoft.com/office/drawing/2014/main" id="{2C7572B2-B49D-5D0D-9E32-3C3AFDB2C6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5950" y="1481068"/>
            <a:ext cx="6495368" cy="99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000" b="1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18" name="Picture 17" descr="A logo with a flame&#10;&#10;AI-generated content may be incorrect.">
            <a:extLst>
              <a:ext uri="{FF2B5EF4-FFF2-40B4-BE49-F238E27FC236}">
                <a16:creationId xmlns:a16="http://schemas.microsoft.com/office/drawing/2014/main" id="{0DB6BF78-D7F9-60B8-0127-D3712E1BD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EBD34B0-39B5-3C10-2EC6-C5499AE323D0}"/>
              </a:ext>
            </a:extLst>
          </p:cNvPr>
          <p:cNvGrpSpPr/>
          <p:nvPr userDrawn="1"/>
        </p:nvGrpSpPr>
        <p:grpSpPr>
          <a:xfrm>
            <a:off x="0" y="0"/>
            <a:ext cx="12192000" cy="6886903"/>
            <a:chOff x="0" y="0"/>
            <a:chExt cx="12192000" cy="68737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F93049-CA3D-0641-2798-4C19BEE78BEA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EB7A60-8989-B3E2-5312-E8951728D9C2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Google Shape;40;p7">
            <a:extLst>
              <a:ext uri="{FF2B5EF4-FFF2-40B4-BE49-F238E27FC236}">
                <a16:creationId xmlns:a16="http://schemas.microsoft.com/office/drawing/2014/main" id="{CB716F2D-0782-EF86-3B39-9923C75742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1342" y="3404672"/>
            <a:ext cx="3703593" cy="2090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5" name="Google Shape;40;p7">
            <a:extLst>
              <a:ext uri="{FF2B5EF4-FFF2-40B4-BE49-F238E27FC236}">
                <a16:creationId xmlns:a16="http://schemas.microsoft.com/office/drawing/2014/main" id="{9AD9A423-6B50-584A-7B13-3EEDBD231C8D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5928552" y="3531359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7" name="Google Shape;40;p7">
            <a:extLst>
              <a:ext uri="{FF2B5EF4-FFF2-40B4-BE49-F238E27FC236}">
                <a16:creationId xmlns:a16="http://schemas.microsoft.com/office/drawing/2014/main" id="{77D3F4D1-D993-B58A-3F76-BF74A93B4559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28552" y="5226620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9" name="Google Shape;40;p7">
            <a:extLst>
              <a:ext uri="{FF2B5EF4-FFF2-40B4-BE49-F238E27FC236}">
                <a16:creationId xmlns:a16="http://schemas.microsoft.com/office/drawing/2014/main" id="{A47E6999-0A2D-EE88-DB2C-A4021B16EB79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9182768" y="3531359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1" name="Google Shape;40;p7">
            <a:extLst>
              <a:ext uri="{FF2B5EF4-FFF2-40B4-BE49-F238E27FC236}">
                <a16:creationId xmlns:a16="http://schemas.microsoft.com/office/drawing/2014/main" id="{D9C99352-D12D-D7F2-4627-19118E67F805}"/>
              </a:ext>
            </a:extLst>
          </p:cNvPr>
          <p:cNvSpPr txBox="1">
            <a:spLocks noGrp="1"/>
          </p:cNvSpPr>
          <p:nvPr>
            <p:ph type="body" idx="17"/>
          </p:nvPr>
        </p:nvSpPr>
        <p:spPr>
          <a:xfrm>
            <a:off x="9182768" y="5226620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2" name="Google Shape;40;p7">
            <a:extLst>
              <a:ext uri="{FF2B5EF4-FFF2-40B4-BE49-F238E27FC236}">
                <a16:creationId xmlns:a16="http://schemas.microsoft.com/office/drawing/2014/main" id="{9971634C-37AC-7D38-B3C4-37B3FC33B978}"/>
              </a:ext>
            </a:extLst>
          </p:cNvPr>
          <p:cNvSpPr txBox="1">
            <a:spLocks noGrp="1"/>
          </p:cNvSpPr>
          <p:nvPr>
            <p:ph type="body" idx="18"/>
          </p:nvPr>
        </p:nvSpPr>
        <p:spPr>
          <a:xfrm>
            <a:off x="4975229" y="3531359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3" name="Google Shape;40;p7">
            <a:extLst>
              <a:ext uri="{FF2B5EF4-FFF2-40B4-BE49-F238E27FC236}">
                <a16:creationId xmlns:a16="http://schemas.microsoft.com/office/drawing/2014/main" id="{355509EE-E2D5-5E0F-F6C0-B01EA1237CE7}"/>
              </a:ext>
            </a:extLst>
          </p:cNvPr>
          <p:cNvSpPr txBox="1">
            <a:spLocks noGrp="1"/>
          </p:cNvSpPr>
          <p:nvPr>
            <p:ph type="body" idx="19"/>
          </p:nvPr>
        </p:nvSpPr>
        <p:spPr>
          <a:xfrm>
            <a:off x="4975229" y="5226620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4" name="Google Shape;40;p7">
            <a:extLst>
              <a:ext uri="{FF2B5EF4-FFF2-40B4-BE49-F238E27FC236}">
                <a16:creationId xmlns:a16="http://schemas.microsoft.com/office/drawing/2014/main" id="{5D620171-088F-02DF-4399-1E3EF5E7D527}"/>
              </a:ext>
            </a:extLst>
          </p:cNvPr>
          <p:cNvSpPr txBox="1">
            <a:spLocks noGrp="1"/>
          </p:cNvSpPr>
          <p:nvPr>
            <p:ph type="body" idx="20"/>
          </p:nvPr>
        </p:nvSpPr>
        <p:spPr>
          <a:xfrm>
            <a:off x="8229445" y="3531359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5" name="Google Shape;40;p7">
            <a:extLst>
              <a:ext uri="{FF2B5EF4-FFF2-40B4-BE49-F238E27FC236}">
                <a16:creationId xmlns:a16="http://schemas.microsoft.com/office/drawing/2014/main" id="{6275E25D-3F0B-674A-C9E9-8A914D70B8C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8229445" y="5226620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1BFF974-9950-3FDF-B11E-D8E5CA4630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499C1C5-841B-E807-3B9D-835EAD84D96A}"/>
              </a:ext>
            </a:extLst>
          </p:cNvPr>
          <p:cNvCxnSpPr/>
          <p:nvPr userDrawn="1"/>
        </p:nvCxnSpPr>
        <p:spPr>
          <a:xfrm>
            <a:off x="756172" y="2489673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4;p8">
            <a:extLst>
              <a:ext uri="{FF2B5EF4-FFF2-40B4-BE49-F238E27FC236}">
                <a16:creationId xmlns:a16="http://schemas.microsoft.com/office/drawing/2014/main" id="{AA92C20F-4FA1-F1F7-7DDF-DC3A41CCBB5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639882" y="3271861"/>
            <a:ext cx="5154721" cy="1888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000" b="1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4" name="Google Shape;22;p4">
            <a:extLst>
              <a:ext uri="{FF2B5EF4-FFF2-40B4-BE49-F238E27FC236}">
                <a16:creationId xmlns:a16="http://schemas.microsoft.com/office/drawing/2014/main" id="{D72F3CA6-41C0-3EF8-127C-A458CE50B190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6639882" y="2261515"/>
            <a:ext cx="5154721" cy="44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CA" dirty="0"/>
              <a:t>Click to add section number (ex. 02)</a:t>
            </a:r>
            <a:endParaRPr dirty="0"/>
          </a:p>
        </p:txBody>
      </p: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8D6C386C-77FE-3524-6DFA-B6DFECBBB0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63A2A26-D8F4-3FA5-9414-4C88251937F6}"/>
              </a:ext>
            </a:extLst>
          </p:cNvPr>
          <p:cNvCxnSpPr>
            <a:cxnSpLocks/>
          </p:cNvCxnSpPr>
          <p:nvPr userDrawn="1"/>
        </p:nvCxnSpPr>
        <p:spPr>
          <a:xfrm>
            <a:off x="6639883" y="2844786"/>
            <a:ext cx="791064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3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8">
            <a:extLst>
              <a:ext uri="{FF2B5EF4-FFF2-40B4-BE49-F238E27FC236}">
                <a16:creationId xmlns:a16="http://schemas.microsoft.com/office/drawing/2014/main" id="{82CA3AC0-F16F-9EE3-6CD9-8F94BFEC514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5" name="Google Shape;40;p7">
            <a:extLst>
              <a:ext uri="{FF2B5EF4-FFF2-40B4-BE49-F238E27FC236}">
                <a16:creationId xmlns:a16="http://schemas.microsoft.com/office/drawing/2014/main" id="{C38974FB-3999-4A4E-8749-0EDFC6765C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10131381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AAB5A4F-E0E2-4775-50FA-3F9F62AA7A7F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Google Shape;40;p7">
            <a:extLst>
              <a:ext uri="{FF2B5EF4-FFF2-40B4-BE49-F238E27FC236}">
                <a16:creationId xmlns:a16="http://schemas.microsoft.com/office/drawing/2014/main" id="{9A88252B-B0E9-0255-95E1-F9B54F86C43D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525552" y="1307015"/>
            <a:ext cx="10131381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3C407E-DC04-2397-73BA-EC11BA009486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0F43D1E-E2C2-9064-84DA-81FB918307EE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CE09CED-6FE8-83C4-7F94-800E5F8EC96A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A logo with text overlay&#10;&#10;AI-generated content may be incorrect.">
            <a:extLst>
              <a:ext uri="{FF2B5EF4-FFF2-40B4-BE49-F238E27FC236}">
                <a16:creationId xmlns:a16="http://schemas.microsoft.com/office/drawing/2014/main" id="{3AB41BE2-481B-270A-F51F-07E3B20AA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005" y="242887"/>
            <a:ext cx="1795728" cy="79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4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6329BB5-5A16-BF78-6721-41AF8FEF3170}"/>
              </a:ext>
            </a:extLst>
          </p:cNvPr>
          <p:cNvSpPr txBox="1"/>
          <p:nvPr userDrawn="1"/>
        </p:nvSpPr>
        <p:spPr>
          <a:xfrm>
            <a:off x="11471275" y="582613"/>
            <a:ext cx="260350" cy="1222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D98DD6F-D58C-9D47-874F-12907ADBAE67}" type="slidenum">
              <a:rPr lang="en-ID" sz="800" smtClean="0">
                <a:solidFill>
                  <a:schemeClr val="bg1"/>
                </a:solidFill>
                <a:latin typeface="+mn-lt"/>
                <a:cs typeface="Assistant" pitchFamily="2" charset="-79"/>
              </a:rPr>
              <a:t>‹#›</a:t>
            </a:fld>
            <a:endParaRPr lang="en-US" sz="800" dirty="0">
              <a:solidFill>
                <a:schemeClr val="bg1"/>
              </a:solidFill>
              <a:latin typeface="+mn-lt"/>
              <a:cs typeface="Assistant" pitchFamily="2" charset="-79"/>
            </a:endParaRPr>
          </a:p>
        </p:txBody>
      </p: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909E380-F177-E9B2-496A-95216B56D1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005" y="242887"/>
            <a:ext cx="1795728" cy="790511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1C5F9BE-923B-2049-136D-4369A8486472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EE8E6E1-5367-92E3-E892-040FF9B0C29F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9E20C33-4D34-0460-A18F-3472234A24EE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Google Shape;44;p8">
            <a:extLst>
              <a:ext uri="{FF2B5EF4-FFF2-40B4-BE49-F238E27FC236}">
                <a16:creationId xmlns:a16="http://schemas.microsoft.com/office/drawing/2014/main" id="{2A80F230-D585-ACF7-F028-9C4E53A275C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9" name="Google Shape;40;p7">
            <a:extLst>
              <a:ext uri="{FF2B5EF4-FFF2-40B4-BE49-F238E27FC236}">
                <a16:creationId xmlns:a16="http://schemas.microsoft.com/office/drawing/2014/main" id="{C9EFBD52-E61A-F6FA-3492-2BE73AE4C3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0" y="1952470"/>
            <a:ext cx="5386086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D71DCD-3BA0-24D7-DCA4-9A25CD8914D4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40;p7">
            <a:extLst>
              <a:ext uri="{FF2B5EF4-FFF2-40B4-BE49-F238E27FC236}">
                <a16:creationId xmlns:a16="http://schemas.microsoft.com/office/drawing/2014/main" id="{CBBBF010-C78A-FA56-12B1-0D0C1683D5C9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6096000" y="1307015"/>
            <a:ext cx="5386086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695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a flame&#10;&#10;AI-generated content may be incorrect.">
            <a:extLst>
              <a:ext uri="{FF2B5EF4-FFF2-40B4-BE49-F238E27FC236}">
                <a16:creationId xmlns:a16="http://schemas.microsoft.com/office/drawing/2014/main" id="{E390F750-113A-E80A-4179-B02476E70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DDB7CFF-3981-C2EB-18E4-EB184D348834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B6C1E9F-A8B3-999A-2F97-CC2198C69056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E32EAA-EB29-1A6E-F4A4-CBF8690B051C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Google Shape;44;p8">
            <a:extLst>
              <a:ext uri="{FF2B5EF4-FFF2-40B4-BE49-F238E27FC236}">
                <a16:creationId xmlns:a16="http://schemas.microsoft.com/office/drawing/2014/main" id="{9A256F16-2425-8DBE-C2F6-2DC399562BB5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EA63AFF0-1FF6-56C3-9E38-5D94F93183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10131381" cy="107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40;p7">
            <a:extLst>
              <a:ext uri="{FF2B5EF4-FFF2-40B4-BE49-F238E27FC236}">
                <a16:creationId xmlns:a16="http://schemas.microsoft.com/office/drawing/2014/main" id="{4C19B8AF-29C2-9F09-E9D4-0F885F03F2EF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25553" y="361262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50F8A536-5519-CE70-F90D-9D5E2564DEDE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3172424" y="360523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3" name="Google Shape;40;p7">
            <a:extLst>
              <a:ext uri="{FF2B5EF4-FFF2-40B4-BE49-F238E27FC236}">
                <a16:creationId xmlns:a16="http://schemas.microsoft.com/office/drawing/2014/main" id="{960443C3-F980-B845-D774-3FF20A4DA63D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5819295" y="361262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40;p7">
            <a:extLst>
              <a:ext uri="{FF2B5EF4-FFF2-40B4-BE49-F238E27FC236}">
                <a16:creationId xmlns:a16="http://schemas.microsoft.com/office/drawing/2014/main" id="{B39F8711-D3AF-3812-418F-9EAB72407F0B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8466166" y="360523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4" name="Picture 3" descr="A logo with text overlay&#10;&#10;AI-generated content may be incorrect.">
            <a:extLst>
              <a:ext uri="{FF2B5EF4-FFF2-40B4-BE49-F238E27FC236}">
                <a16:creationId xmlns:a16="http://schemas.microsoft.com/office/drawing/2014/main" id="{31F3DFB1-860E-6A16-ED02-6D64CFBC3C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005" y="242887"/>
            <a:ext cx="1795728" cy="790511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8AFF7CA-3C4E-EE52-1C20-98183B0B4D6B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oogle Shape;40;p7">
            <a:extLst>
              <a:ext uri="{FF2B5EF4-FFF2-40B4-BE49-F238E27FC236}">
                <a16:creationId xmlns:a16="http://schemas.microsoft.com/office/drawing/2014/main" id="{9F81E05E-3095-C8B7-6FDC-2F5EB58D87E3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525552" y="1307015"/>
            <a:ext cx="10131381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660BF8-41B8-B059-6491-D8E0B7844A56}"/>
              </a:ext>
            </a:extLst>
          </p:cNvPr>
          <p:cNvCxnSpPr/>
          <p:nvPr userDrawn="1"/>
        </p:nvCxnSpPr>
        <p:spPr>
          <a:xfrm>
            <a:off x="618152" y="3535787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12EE72-1BF3-37F5-835D-E0000E74DEAB}"/>
              </a:ext>
            </a:extLst>
          </p:cNvPr>
          <p:cNvCxnSpPr/>
          <p:nvPr userDrawn="1"/>
        </p:nvCxnSpPr>
        <p:spPr>
          <a:xfrm>
            <a:off x="3265024" y="3524212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2E0058-A9DE-C6DB-D7E8-BC73FF5716DD}"/>
              </a:ext>
            </a:extLst>
          </p:cNvPr>
          <p:cNvCxnSpPr/>
          <p:nvPr userDrawn="1"/>
        </p:nvCxnSpPr>
        <p:spPr>
          <a:xfrm>
            <a:off x="5905981" y="3531650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303D6DD-5F13-A381-6A29-55FB701FC9A1}"/>
              </a:ext>
            </a:extLst>
          </p:cNvPr>
          <p:cNvCxnSpPr/>
          <p:nvPr userDrawn="1"/>
        </p:nvCxnSpPr>
        <p:spPr>
          <a:xfrm>
            <a:off x="8546937" y="3524212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07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0;p7">
            <a:extLst>
              <a:ext uri="{FF2B5EF4-FFF2-40B4-BE49-F238E27FC236}">
                <a16:creationId xmlns:a16="http://schemas.microsoft.com/office/drawing/2014/main" id="{EB3DA0F8-644B-B6BB-A5E3-E9C3B2DB18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30308" y="3100108"/>
            <a:ext cx="10131381" cy="1721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18" name="Picture 17" descr="A logo with a flame&#10;&#10;AI-generated content may be incorrect.">
            <a:extLst>
              <a:ext uri="{FF2B5EF4-FFF2-40B4-BE49-F238E27FC236}">
                <a16:creationId xmlns:a16="http://schemas.microsoft.com/office/drawing/2014/main" id="{0DB6BF78-D7F9-60B8-0127-D3712E1BD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EBD34B0-39B5-3C10-2EC6-C5499AE323D0}"/>
              </a:ext>
            </a:extLst>
          </p:cNvPr>
          <p:cNvGrpSpPr/>
          <p:nvPr userDrawn="1"/>
        </p:nvGrpSpPr>
        <p:grpSpPr>
          <a:xfrm>
            <a:off x="0" y="0"/>
            <a:ext cx="12192000" cy="6886903"/>
            <a:chOff x="0" y="0"/>
            <a:chExt cx="12192000" cy="68737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F93049-CA3D-0641-2798-4C19BEE78BEA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EB7A60-8989-B3E2-5312-E8951728D9C2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1BFF974-9950-3FDF-B11E-D8E5CA4630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sp>
        <p:nvSpPr>
          <p:cNvPr id="3" name="Google Shape;44;p8">
            <a:extLst>
              <a:ext uri="{FF2B5EF4-FFF2-40B4-BE49-F238E27FC236}">
                <a16:creationId xmlns:a16="http://schemas.microsoft.com/office/drawing/2014/main" id="{D54BBD41-7EE1-2AA2-5F1C-25280AA624E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98FA205-A773-EEAB-11EA-38F27E87A9E4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40;p7">
            <a:extLst>
              <a:ext uri="{FF2B5EF4-FFF2-40B4-BE49-F238E27FC236}">
                <a16:creationId xmlns:a16="http://schemas.microsoft.com/office/drawing/2014/main" id="{EE2C52AA-384C-BD23-6AEE-B050BD5F52C2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1030309" y="2314011"/>
            <a:ext cx="10131381" cy="53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8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 or main message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849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9D7AD6-8132-D895-67D2-0759A225DA2E}"/>
              </a:ext>
            </a:extLst>
          </p:cNvPr>
          <p:cNvSpPr/>
          <p:nvPr userDrawn="1"/>
        </p:nvSpPr>
        <p:spPr>
          <a:xfrm>
            <a:off x="6345042" y="32935"/>
            <a:ext cx="5846957" cy="6792129"/>
          </a:xfrm>
          <a:prstGeom prst="rect">
            <a:avLst/>
          </a:prstGeom>
          <a:solidFill>
            <a:srgbClr val="D3202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flame&#10;&#10;AI-generated content may be incorrect.">
            <a:extLst>
              <a:ext uri="{FF2B5EF4-FFF2-40B4-BE49-F238E27FC236}">
                <a16:creationId xmlns:a16="http://schemas.microsoft.com/office/drawing/2014/main" id="{EA1F9E05-7500-6844-066A-65CA435923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2CE7731-2DC0-E15C-7616-285CA535A4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24DAE78-A97E-0F05-72BD-0D7536B12332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1DD61E-48AD-0F0C-1821-4E474F191789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7C81C394-48F8-F1F9-EAAA-0B09362AC16C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8376264" y="1475339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40;p7">
            <a:extLst>
              <a:ext uri="{FF2B5EF4-FFF2-40B4-BE49-F238E27FC236}">
                <a16:creationId xmlns:a16="http://schemas.microsoft.com/office/drawing/2014/main" id="{90D4B9C0-4883-8439-94E9-B84297203FBE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8376263" y="2980787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A92F47CC-7918-1E8E-78F9-21F6CBCAEB79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8376263" y="4506425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40;p7">
            <a:extLst>
              <a:ext uri="{FF2B5EF4-FFF2-40B4-BE49-F238E27FC236}">
                <a16:creationId xmlns:a16="http://schemas.microsoft.com/office/drawing/2014/main" id="{B9C16E0D-3E02-4150-C1CE-2F9F768756AC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6802450" y="1479324"/>
            <a:ext cx="1264312" cy="103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0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5" name="Google Shape;40;p7">
            <a:extLst>
              <a:ext uri="{FF2B5EF4-FFF2-40B4-BE49-F238E27FC236}">
                <a16:creationId xmlns:a16="http://schemas.microsoft.com/office/drawing/2014/main" id="{CE18A06A-6A6C-CEDC-FBE5-5FFC45CE64AF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6802450" y="2984771"/>
            <a:ext cx="1264312" cy="103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0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40;p7">
            <a:extLst>
              <a:ext uri="{FF2B5EF4-FFF2-40B4-BE49-F238E27FC236}">
                <a16:creationId xmlns:a16="http://schemas.microsoft.com/office/drawing/2014/main" id="{24AB5D97-C26B-E379-8B1B-E7E56CEBA7D2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6802450" y="4490218"/>
            <a:ext cx="1264312" cy="103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0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11" name="Picture 10" descr="A red and white logo&#10;&#10;AI-generated content may be incorrect.">
            <a:extLst>
              <a:ext uri="{FF2B5EF4-FFF2-40B4-BE49-F238E27FC236}">
                <a16:creationId xmlns:a16="http://schemas.microsoft.com/office/drawing/2014/main" id="{7BF460CA-DF58-AEA2-FA6A-04B34FF329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13" name="Google Shape;44;p8">
            <a:extLst>
              <a:ext uri="{FF2B5EF4-FFF2-40B4-BE49-F238E27FC236}">
                <a16:creationId xmlns:a16="http://schemas.microsoft.com/office/drawing/2014/main" id="{5DB19B3D-0315-E7FB-D8F8-D0A97FD2CE0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4" name="Google Shape;40;p7">
            <a:extLst>
              <a:ext uri="{FF2B5EF4-FFF2-40B4-BE49-F238E27FC236}">
                <a16:creationId xmlns:a16="http://schemas.microsoft.com/office/drawing/2014/main" id="{A6291B2B-357A-C4D7-6471-91C9B104F1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5570447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C5707F-EA4D-C1A9-3AB3-D103C2F37BB3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Google Shape;40;p7">
            <a:extLst>
              <a:ext uri="{FF2B5EF4-FFF2-40B4-BE49-F238E27FC236}">
                <a16:creationId xmlns:a16="http://schemas.microsoft.com/office/drawing/2014/main" id="{4FE58C20-95F1-A613-69F6-2A81D68D587B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3" y="1307015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541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704" r:id="rId2"/>
    <p:sldLayoutId id="2147483694" r:id="rId3"/>
    <p:sldLayoutId id="2147483695" r:id="rId4"/>
    <p:sldLayoutId id="2147483699" r:id="rId5"/>
    <p:sldLayoutId id="2147483700" r:id="rId6"/>
    <p:sldLayoutId id="2147483698" r:id="rId7"/>
    <p:sldLayoutId id="2147483705" r:id="rId8"/>
    <p:sldLayoutId id="2147483696" r:id="rId9"/>
    <p:sldLayoutId id="2147483701" r:id="rId10"/>
    <p:sldLayoutId id="2147483697" r:id="rId11"/>
    <p:sldLayoutId id="2147483702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>
          <a:extLst>
            <a:ext uri="{FF2B5EF4-FFF2-40B4-BE49-F238E27FC236}">
              <a16:creationId xmlns:a16="http://schemas.microsoft.com/office/drawing/2014/main" id="{AA4BC9F8-7ED3-95CF-A50A-0B8BE77EF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76FF17-A763-0FFD-8E6C-76347688C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0" dirty="0"/>
              <a:t>Transition of MED to an eLearning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31AC3-C060-1DB8-D89E-EF7C57529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553" y="2161015"/>
            <a:ext cx="10508207" cy="401700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dirty="0"/>
              <a:t>Now that you have completed MED training, you need to complete the MED Online Evaluation. </a:t>
            </a:r>
            <a:endParaRPr lang="en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>
                <a:cs typeface="Arial"/>
              </a:rPr>
              <a:t>As of April 1, 2026, the current MED Online Evaluation will no longer be available. Instead, MED training and evaluation will be combined into one eLearning module in </a:t>
            </a:r>
            <a:r>
              <a:rPr lang="en-CA" sz="1800" i="1" dirty="0">
                <a:cs typeface="Arial"/>
              </a:rPr>
              <a:t>The Locker</a:t>
            </a:r>
            <a:r>
              <a:rPr lang="en-CA" sz="1800" dirty="0">
                <a:cs typeface="Arial"/>
              </a:rPr>
              <a:t> Learning Management System (LMS).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>
                <a:cs typeface="Arial"/>
              </a:rPr>
              <a:t>This means that you must complete the current Online Evaluation no later than 11:59:59 PT on March 31, 2026.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CA" sz="1800" dirty="0"/>
              <a:t>If a coach does not complete the MED Online Evaluation by March 31, they will have to complete the new eLearning module, which includes the training and evaluation.</a:t>
            </a:r>
          </a:p>
          <a:p>
            <a:pPr marL="285750" indent="-285750">
              <a:buClr>
                <a:srgbClr val="000000"/>
              </a:buClr>
              <a:buChar char="•"/>
            </a:pPr>
            <a:endParaRPr lang="en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Char char="•"/>
            </a:pPr>
            <a:endParaRPr lang="en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CA" sz="1800" dirty="0"/>
          </a:p>
          <a:p>
            <a:pPr>
              <a:buClr>
                <a:srgbClr val="000000"/>
              </a:buClr>
            </a:pPr>
            <a:endParaRPr lang="en-CA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8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3044A7C-E968-3DC5-F652-68CEF27A06A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25552" y="1355141"/>
            <a:ext cx="10131381" cy="464390"/>
          </a:xfrm>
        </p:spPr>
        <p:txBody>
          <a:bodyPr/>
          <a:lstStyle/>
          <a:p>
            <a:r>
              <a:rPr lang="en-CA" dirty="0"/>
              <a:t>Reminder: Complete your MED Online Evaluation </a:t>
            </a:r>
            <a:r>
              <a:rPr lang="en-CA" u="sng" dirty="0"/>
              <a:t>by March 31, 2026</a:t>
            </a:r>
          </a:p>
        </p:txBody>
      </p:sp>
    </p:spTree>
    <p:extLst>
      <p:ext uri="{BB962C8B-B14F-4D97-AF65-F5344CB8AC3E}">
        <p14:creationId xmlns:p14="http://schemas.microsoft.com/office/powerpoint/2010/main" val="1324284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CP colours">
      <a:dk1>
        <a:sysClr val="windowText" lastClr="000000"/>
      </a:dk1>
      <a:lt1>
        <a:sysClr val="window" lastClr="FFFFFF"/>
      </a:lt1>
      <a:dk2>
        <a:srgbClr val="49545A"/>
      </a:dk2>
      <a:lt2>
        <a:srgbClr val="E7E6E6"/>
      </a:lt2>
      <a:accent1>
        <a:srgbClr val="D20A11"/>
      </a:accent1>
      <a:accent2>
        <a:srgbClr val="E8903D"/>
      </a:accent2>
      <a:accent3>
        <a:srgbClr val="49545A"/>
      </a:accent3>
      <a:accent4>
        <a:srgbClr val="FFCE44"/>
      </a:accent4>
      <a:accent5>
        <a:srgbClr val="4DADE2"/>
      </a:accent5>
      <a:accent6>
        <a:srgbClr val="C0D242"/>
      </a:accent6>
      <a:hlink>
        <a:srgbClr val="D20A11"/>
      </a:hlink>
      <a:folHlink>
        <a:srgbClr val="D20A11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5C82E6823544F8175162C0CFA8467" ma:contentTypeVersion="4" ma:contentTypeDescription="Create a new document." ma:contentTypeScope="" ma:versionID="3e8163a0c6e5b0567ce2a17ea972873c">
  <xsd:schema xmlns:xsd="http://www.w3.org/2001/XMLSchema" xmlns:xs="http://www.w3.org/2001/XMLSchema" xmlns:p="http://schemas.microsoft.com/office/2006/metadata/properties" xmlns:ns2="c06e0548-1bc0-4e1f-80d7-296fcec33dce" targetNamespace="http://schemas.microsoft.com/office/2006/metadata/properties" ma:root="true" ma:fieldsID="dddcb9c12c67b2df4ffed839b145e0cd" ns2:_="">
    <xsd:import namespace="c06e0548-1bc0-4e1f-80d7-296fcec33dc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e0548-1bc0-4e1f-80d7-296fcec33dc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06e0548-1bc0-4e1f-80d7-296fcec33dce">465RKUSTAWAH-792234236-1406</_dlc_DocId>
    <_dlc_DocIdUrl xmlns="c06e0548-1bc0-4e1f-80d7-296fcec33dce">
      <Url>https://coachca.sharepoint.com/teams/cacteam_InternationalRelations/_layouts/15/DocIdRedir.aspx?ID=465RKUSTAWAH-792234236-1406</Url>
      <Description>465RKUSTAWAH-792234236-1406</Description>
    </_dlc_DocIdUrl>
  </documentManagement>
</p:properties>
</file>

<file path=customXml/itemProps1.xml><?xml version="1.0" encoding="utf-8"?>
<ds:datastoreItem xmlns:ds="http://schemas.openxmlformats.org/officeDocument/2006/customXml" ds:itemID="{0669D7A3-5369-4E8D-AE39-00BA2F0C60E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56D2FAC-F208-45D2-8F29-15F8FC8F98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6e0548-1bc0-4e1f-80d7-296fcec33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64FD80-91E2-4295-B466-2D244C29830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5D92D9E-8DD2-420D-9A24-C291DACFFF35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2514595-659f-4bcc-8bc7-2d88c04ac978"/>
    <ds:schemaRef ds:uri="a609b5a8-8bca-42b5-9595-dd688d0d0224"/>
    <ds:schemaRef ds:uri="http://www.w3.org/XML/1998/namespace"/>
    <ds:schemaRef ds:uri="http://purl.org/dc/dcmitype/"/>
    <ds:schemaRef ds:uri="c06e0548-1bc0-4e1f-80d7-296fcec33d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4991</TotalTime>
  <Words>128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Calibri</vt:lpstr>
      <vt:lpstr>Arial</vt:lpstr>
      <vt:lpstr>Aptos</vt:lpstr>
      <vt:lpstr>Office Theme</vt:lpstr>
      <vt:lpstr>Transition of MED to an eLearning Module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Sarah Min</cp:lastModifiedBy>
  <cp:revision>283</cp:revision>
  <dcterms:created xsi:type="dcterms:W3CDTF">2022-08-16T03:02:16Z</dcterms:created>
  <dcterms:modified xsi:type="dcterms:W3CDTF">2026-01-05T18:33:00Z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0x0101002995C82E6823544F8175162C0CFA8467</vt:lpwstr>
  </property>
  <property fmtid="{D5CDD505-2E9C-101B-9397-08002B2CF9AE}" pid="3" name="_dlc_DocIdItemGuid">
    <vt:lpwstr>a11d67c7-aae9-4ab2-ac3f-3d2ffe12e899</vt:lpwstr>
  </property>
  <property fmtid="{D5CDD505-2E9C-101B-9397-08002B2CF9AE}" pid="4" name="lcf76f155ced4ddcb4097134ff3c332f">
    <vt:lpwstr/>
  </property>
  <property fmtid="{D5CDD505-2E9C-101B-9397-08002B2CF9AE}" pid="5" name="MediaServiceImageTags">
    <vt:lpwstr/>
  </property>
  <property fmtid="{D5CDD505-2E9C-101B-9397-08002B2CF9AE}" pid="6" name="Document Language">
    <vt:lpwstr>1;#English|bcdd97c1-4fcf-4589-bd0b-679f9b41b6d2</vt:lpwstr>
  </property>
  <property fmtid="{D5CDD505-2E9C-101B-9397-08002B2CF9AE}" pid="7" name="Area">
    <vt:lpwstr/>
  </property>
  <property fmtid="{D5CDD505-2E9C-101B-9397-08002B2CF9AE}" pid="8" name="Document_x0020_Language">
    <vt:lpwstr>1;#English|bcdd97c1-4fcf-4589-bd0b-679f9b41b6d2</vt:lpwstr>
  </property>
  <property fmtid="{D5CDD505-2E9C-101B-9397-08002B2CF9AE}" pid="9" name="f0ded25f707247ca938ec5b4a768f28e">
    <vt:lpwstr>English|bcdd97c1-4fcf-4589-bd0b-679f9b41b6d2</vt:lpwstr>
  </property>
  <property fmtid="{D5CDD505-2E9C-101B-9397-08002B2CF9AE}" pid="10" name="TaxCatchAll">
    <vt:lpwstr>1;#English|bcdd97c1-4fcf-4589-bd0b-679f9b41b6d2</vt:lpwstr>
  </property>
  <property fmtid="{D5CDD505-2E9C-101B-9397-08002B2CF9AE}" pid="11" name="k6e3aaddb5c646b4b1bb004264c5f94e">
    <vt:lpwstr/>
  </property>
</Properties>
</file>