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5"/>
  </p:sldMasterIdLst>
  <p:notesMasterIdLst>
    <p:notesMasterId r:id="rId7"/>
  </p:notesMasterIdLst>
  <p:sldIdLst>
    <p:sldId id="413" r:id="rId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312">
          <p15:clr>
            <a:srgbClr val="A4A3A4"/>
          </p15:clr>
        </p15:guide>
        <p15:guide id="4" orient="horz" pos="3974">
          <p15:clr>
            <a:srgbClr val="A4A3A4"/>
          </p15:clr>
        </p15:guide>
        <p15:guide id="5" pos="384">
          <p15:clr>
            <a:srgbClr val="A4A3A4"/>
          </p15:clr>
        </p15:guide>
        <p15:guide id="6" pos="7287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B74B708-6733-BF04-799E-6368171EBC42}" name="Sarah Min" initials="SM" userId="S::smin@coach.ca::e447cab2-5975-49e0-bcff-745e20af5990" providerId="AD"/>
  <p188:author id="{3F05AE3D-1492-02EE-1D94-2897F2111B94}" name="Michelle Johnston" initials="MJ" userId="S::mjohnston@syntaxstrategic.ca::f2a920ad-5f8e-4403-b0be-a604a2821c38" providerId="AD"/>
  <p188:author id="{57ADB789-C821-B99B-F25E-BE8592A893E2}" name="Paula Boon" initials="PB" userId="S::pboon@syntaxstrategic.ca::8efc36c9-dce6-469f-9528-ec989bd494a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535B"/>
    <a:srgbClr val="D32027"/>
    <a:srgbClr val="F68B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14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7" y="72"/>
      </p:cViewPr>
      <p:guideLst>
        <p:guide orient="horz" pos="2184"/>
        <p:guide pos="3840"/>
        <p:guide orient="horz" pos="312"/>
        <p:guide orient="horz" pos="3974"/>
        <p:guide pos="384"/>
        <p:guide pos="728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3F22F-A654-435B-9DBA-2147A6B6155F}" type="datetimeFigureOut">
              <a:rPr lang="en-CA" smtClean="0"/>
              <a:t>2026-01-12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0C80EE-64F5-48DB-A854-566EAF32588A}" type="slidenum">
              <a:rPr lang="en-CA" smtClean="0"/>
              <a:t>‹N°›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4303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>
          <a:extLst>
            <a:ext uri="{FF2B5EF4-FFF2-40B4-BE49-F238E27FC236}">
              <a16:creationId xmlns:a16="http://schemas.microsoft.com/office/drawing/2014/main" id="{671D412C-E719-2C04-0D19-02040C8C1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4:notes">
            <a:extLst>
              <a:ext uri="{FF2B5EF4-FFF2-40B4-BE49-F238E27FC236}">
                <a16:creationId xmlns:a16="http://schemas.microsoft.com/office/drawing/2014/main" id="{63203492-36B4-AD34-D676-1FEE25B62A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4:notes">
            <a:extLst>
              <a:ext uri="{FF2B5EF4-FFF2-40B4-BE49-F238E27FC236}">
                <a16:creationId xmlns:a16="http://schemas.microsoft.com/office/drawing/2014/main" id="{7842A072-EEFA-BA05-1950-14C7682F149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30771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losing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22;p4">
            <a:extLst>
              <a:ext uri="{FF2B5EF4-FFF2-40B4-BE49-F238E27FC236}">
                <a16:creationId xmlns:a16="http://schemas.microsoft.com/office/drawing/2014/main" id="{C9B963B6-9804-696A-E320-6F26438F7EC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8705589" y="4547792"/>
            <a:ext cx="2876810" cy="44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 dirty="0"/>
          </a:p>
        </p:txBody>
      </p:sp>
      <p:pic>
        <p:nvPicPr>
          <p:cNvPr id="5" name="Picture 4" descr="A logo with text overlay&#10;&#10;AI-generated content may be incorrect.">
            <a:extLst>
              <a:ext uri="{FF2B5EF4-FFF2-40B4-BE49-F238E27FC236}">
                <a16:creationId xmlns:a16="http://schemas.microsoft.com/office/drawing/2014/main" id="{2DCEABD7-6E54-F43F-2364-37B474BB55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8897" y="409575"/>
            <a:ext cx="2543503" cy="1119694"/>
          </a:xfrm>
          <a:prstGeom prst="rect">
            <a:avLst/>
          </a:prstGeom>
        </p:spPr>
      </p:pic>
      <p:sp>
        <p:nvSpPr>
          <p:cNvPr id="12" name="Google Shape;44;p8">
            <a:extLst>
              <a:ext uri="{FF2B5EF4-FFF2-40B4-BE49-F238E27FC236}">
                <a16:creationId xmlns:a16="http://schemas.microsoft.com/office/drawing/2014/main" id="{1B8B2534-589E-0E76-0A63-BC21F47D77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012482" y="2471735"/>
            <a:ext cx="3569917" cy="1791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6000" b="1">
                <a:solidFill>
                  <a:srgbClr val="48535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70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ption 6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09D7AD6-8132-D895-67D2-0759A225DA2E}"/>
              </a:ext>
            </a:extLst>
          </p:cNvPr>
          <p:cNvSpPr/>
          <p:nvPr userDrawn="1"/>
        </p:nvSpPr>
        <p:spPr>
          <a:xfrm>
            <a:off x="8044636" y="32935"/>
            <a:ext cx="4147363" cy="6792129"/>
          </a:xfrm>
          <a:prstGeom prst="rect">
            <a:avLst/>
          </a:prstGeom>
          <a:solidFill>
            <a:srgbClr val="D3202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2CE7731-2DC0-E15C-7616-285CA535A4B3}"/>
              </a:ext>
            </a:extLst>
          </p:cNvPr>
          <p:cNvGrpSpPr/>
          <p:nvPr userDrawn="1"/>
        </p:nvGrpSpPr>
        <p:grpSpPr>
          <a:xfrm>
            <a:off x="0" y="0"/>
            <a:ext cx="12199144" cy="6886903"/>
            <a:chOff x="0" y="0"/>
            <a:chExt cx="12192000" cy="687376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24DAE78-A97E-0F05-72BD-0D7536B12332}"/>
                </a:ext>
              </a:extLst>
            </p:cNvPr>
            <p:cNvSpPr/>
            <p:nvPr/>
          </p:nvSpPr>
          <p:spPr>
            <a:xfrm>
              <a:off x="0" y="0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D1DD61E-48AD-0F0C-1821-4E474F191789}"/>
                </a:ext>
              </a:extLst>
            </p:cNvPr>
            <p:cNvSpPr/>
            <p:nvPr/>
          </p:nvSpPr>
          <p:spPr>
            <a:xfrm>
              <a:off x="0" y="6779172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Google Shape;40;p7">
            <a:extLst>
              <a:ext uri="{FF2B5EF4-FFF2-40B4-BE49-F238E27FC236}">
                <a16:creationId xmlns:a16="http://schemas.microsoft.com/office/drawing/2014/main" id="{DBF14CA7-DF30-802F-850C-18B41279640A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8664361" y="1609278"/>
            <a:ext cx="2616923" cy="1042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1" name="Google Shape;40;p7">
            <a:extLst>
              <a:ext uri="{FF2B5EF4-FFF2-40B4-BE49-F238E27FC236}">
                <a16:creationId xmlns:a16="http://schemas.microsoft.com/office/drawing/2014/main" id="{361EE618-B93A-BB53-37F8-08EE1CD3902D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8664362" y="3050823"/>
            <a:ext cx="2616923" cy="1042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2" name="Google Shape;40;p7">
            <a:extLst>
              <a:ext uri="{FF2B5EF4-FFF2-40B4-BE49-F238E27FC236}">
                <a16:creationId xmlns:a16="http://schemas.microsoft.com/office/drawing/2014/main" id="{8D9FBDBB-48F2-B250-EAC4-5D8068E2C726}"/>
              </a:ext>
            </a:extLst>
          </p:cNvPr>
          <p:cNvSpPr txBox="1">
            <a:spLocks noGrp="1"/>
          </p:cNvSpPr>
          <p:nvPr>
            <p:ph type="body" idx="12"/>
          </p:nvPr>
        </p:nvSpPr>
        <p:spPr>
          <a:xfrm>
            <a:off x="8664361" y="4492368"/>
            <a:ext cx="2616923" cy="1042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pic>
        <p:nvPicPr>
          <p:cNvPr id="4" name="Picture 3" descr="A red and white logo&#10;&#10;AI-generated content may be incorrect.">
            <a:extLst>
              <a:ext uri="{FF2B5EF4-FFF2-40B4-BE49-F238E27FC236}">
                <a16:creationId xmlns:a16="http://schemas.microsoft.com/office/drawing/2014/main" id="{C59AE689-A35D-2387-9CAD-D5BD36D3C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22"/>
          <a:stretch>
            <a:fillRect/>
          </a:stretch>
        </p:blipFill>
        <p:spPr>
          <a:xfrm>
            <a:off x="10406660" y="321110"/>
            <a:ext cx="1543443" cy="671535"/>
          </a:xfrm>
          <a:prstGeom prst="rect">
            <a:avLst/>
          </a:prstGeom>
        </p:spPr>
      </p:pic>
      <p:sp>
        <p:nvSpPr>
          <p:cNvPr id="7" name="Google Shape;44;p8">
            <a:extLst>
              <a:ext uri="{FF2B5EF4-FFF2-40B4-BE49-F238E27FC236}">
                <a16:creationId xmlns:a16="http://schemas.microsoft.com/office/drawing/2014/main" id="{03F47F5F-F615-89F2-6BDF-CC5585C871D4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25554" y="346242"/>
            <a:ext cx="5577592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200" b="0">
                <a:solidFill>
                  <a:srgbClr val="48535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CA" dirty="0"/>
              <a:t>Click to add section title</a:t>
            </a:r>
            <a:endParaRPr dirty="0"/>
          </a:p>
        </p:txBody>
      </p:sp>
      <p:sp>
        <p:nvSpPr>
          <p:cNvPr id="11" name="Google Shape;40;p7">
            <a:extLst>
              <a:ext uri="{FF2B5EF4-FFF2-40B4-BE49-F238E27FC236}">
                <a16:creationId xmlns:a16="http://schemas.microsoft.com/office/drawing/2014/main" id="{23E23670-091D-B473-29DB-287A153043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25553" y="1952470"/>
            <a:ext cx="7102163" cy="3765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EAEC55E-B153-0C8B-3333-B58878295418}"/>
              </a:ext>
            </a:extLst>
          </p:cNvPr>
          <p:cNvCxnSpPr/>
          <p:nvPr userDrawn="1"/>
        </p:nvCxnSpPr>
        <p:spPr>
          <a:xfrm>
            <a:off x="640426" y="827981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oogle Shape;40;p7">
            <a:extLst>
              <a:ext uri="{FF2B5EF4-FFF2-40B4-BE49-F238E27FC236}">
                <a16:creationId xmlns:a16="http://schemas.microsoft.com/office/drawing/2014/main" id="{4B27F923-6030-721E-3663-1EF56FAD30FF}"/>
              </a:ext>
            </a:extLst>
          </p:cNvPr>
          <p:cNvSpPr txBox="1">
            <a:spLocks noGrp="1"/>
          </p:cNvSpPr>
          <p:nvPr>
            <p:ph type="body" idx="16" hasCustomPrompt="1"/>
          </p:nvPr>
        </p:nvSpPr>
        <p:spPr>
          <a:xfrm>
            <a:off x="525552" y="1307015"/>
            <a:ext cx="7102163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2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CA" dirty="0"/>
              <a:t>Click to add slide title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58790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ption 7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F0C7878-219F-2C3C-75A6-A003006F4764}"/>
              </a:ext>
            </a:extLst>
          </p:cNvPr>
          <p:cNvSpPr/>
          <p:nvPr userDrawn="1"/>
        </p:nvSpPr>
        <p:spPr>
          <a:xfrm>
            <a:off x="6345042" y="32935"/>
            <a:ext cx="5846957" cy="6792129"/>
          </a:xfrm>
          <a:prstGeom prst="rect">
            <a:avLst/>
          </a:prstGeom>
          <a:solidFill>
            <a:srgbClr val="48535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logo with a flame&#10;&#10;AI-generated content may be incorrect.">
            <a:extLst>
              <a:ext uri="{FF2B5EF4-FFF2-40B4-BE49-F238E27FC236}">
                <a16:creationId xmlns:a16="http://schemas.microsoft.com/office/drawing/2014/main" id="{D0368BC4-62A8-1132-B264-B8AAC05562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405" r="44378" b="31067"/>
          <a:stretch>
            <a:fillRect/>
          </a:stretch>
        </p:blipFill>
        <p:spPr>
          <a:xfrm>
            <a:off x="11178382" y="3294400"/>
            <a:ext cx="1020762" cy="356360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862FCA7E-1559-DC09-0C50-559F6A2F79B3}"/>
              </a:ext>
            </a:extLst>
          </p:cNvPr>
          <p:cNvGrpSpPr/>
          <p:nvPr userDrawn="1"/>
        </p:nvGrpSpPr>
        <p:grpSpPr>
          <a:xfrm>
            <a:off x="0" y="0"/>
            <a:ext cx="12199144" cy="6886903"/>
            <a:chOff x="0" y="0"/>
            <a:chExt cx="12192000" cy="687376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03C4808-AEA9-9B55-A542-1CABAE109679}"/>
                </a:ext>
              </a:extLst>
            </p:cNvPr>
            <p:cNvSpPr/>
            <p:nvPr/>
          </p:nvSpPr>
          <p:spPr>
            <a:xfrm>
              <a:off x="0" y="0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B673870-D2E5-9518-3C19-99023863EAEE}"/>
                </a:ext>
              </a:extLst>
            </p:cNvPr>
            <p:cNvSpPr/>
            <p:nvPr/>
          </p:nvSpPr>
          <p:spPr>
            <a:xfrm>
              <a:off x="0" y="6779172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Google Shape;40;p7">
            <a:extLst>
              <a:ext uri="{FF2B5EF4-FFF2-40B4-BE49-F238E27FC236}">
                <a16:creationId xmlns:a16="http://schemas.microsoft.com/office/drawing/2014/main" id="{41339A3A-790D-37BB-9C7D-06C045AA43AC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7263564" y="1891509"/>
            <a:ext cx="3914818" cy="80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3" name="Google Shape;40;p7">
            <a:extLst>
              <a:ext uri="{FF2B5EF4-FFF2-40B4-BE49-F238E27FC236}">
                <a16:creationId xmlns:a16="http://schemas.microsoft.com/office/drawing/2014/main" id="{6C1D946E-6C92-F297-8E58-FCA271717AC7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7263564" y="3571875"/>
            <a:ext cx="3914818" cy="80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4" name="Google Shape;40;p7">
            <a:extLst>
              <a:ext uri="{FF2B5EF4-FFF2-40B4-BE49-F238E27FC236}">
                <a16:creationId xmlns:a16="http://schemas.microsoft.com/office/drawing/2014/main" id="{182EF4E8-2D3C-1755-5A28-9CC5A634C7E2}"/>
              </a:ext>
            </a:extLst>
          </p:cNvPr>
          <p:cNvSpPr txBox="1">
            <a:spLocks noGrp="1"/>
          </p:cNvSpPr>
          <p:nvPr>
            <p:ph type="body" idx="12"/>
          </p:nvPr>
        </p:nvSpPr>
        <p:spPr>
          <a:xfrm>
            <a:off x="7263564" y="5289370"/>
            <a:ext cx="3914818" cy="829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5" name="Google Shape;40;p7">
            <a:extLst>
              <a:ext uri="{FF2B5EF4-FFF2-40B4-BE49-F238E27FC236}">
                <a16:creationId xmlns:a16="http://schemas.microsoft.com/office/drawing/2014/main" id="{23C19EB4-682B-6FCE-52AD-030EA0E6E473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7263564" y="1388436"/>
            <a:ext cx="3914818" cy="395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 b="1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6" name="Google Shape;40;p7">
            <a:extLst>
              <a:ext uri="{FF2B5EF4-FFF2-40B4-BE49-F238E27FC236}">
                <a16:creationId xmlns:a16="http://schemas.microsoft.com/office/drawing/2014/main" id="{B4FD8E86-9A1A-3CFB-A35E-E3BBC9350890}"/>
              </a:ext>
            </a:extLst>
          </p:cNvPr>
          <p:cNvSpPr txBox="1">
            <a:spLocks noGrp="1"/>
          </p:cNvSpPr>
          <p:nvPr>
            <p:ph type="body" idx="14"/>
          </p:nvPr>
        </p:nvSpPr>
        <p:spPr>
          <a:xfrm>
            <a:off x="7263564" y="3083874"/>
            <a:ext cx="3914818" cy="395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 b="1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7" name="Google Shape;40;p7">
            <a:extLst>
              <a:ext uri="{FF2B5EF4-FFF2-40B4-BE49-F238E27FC236}">
                <a16:creationId xmlns:a16="http://schemas.microsoft.com/office/drawing/2014/main" id="{AE1E60EE-23DD-7E1A-85E2-F01FED2649CC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7263564" y="4792259"/>
            <a:ext cx="3914818" cy="395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 b="1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pic>
        <p:nvPicPr>
          <p:cNvPr id="3" name="Picture 2" descr="A red and white logo&#10;&#10;AI-generated content may be incorrect.">
            <a:extLst>
              <a:ext uri="{FF2B5EF4-FFF2-40B4-BE49-F238E27FC236}">
                <a16:creationId xmlns:a16="http://schemas.microsoft.com/office/drawing/2014/main" id="{667DBD16-ADA2-2BC8-698D-906EDD04C43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22"/>
          <a:stretch>
            <a:fillRect/>
          </a:stretch>
        </p:blipFill>
        <p:spPr>
          <a:xfrm>
            <a:off x="10406660" y="321110"/>
            <a:ext cx="1543443" cy="671535"/>
          </a:xfrm>
          <a:prstGeom prst="rect">
            <a:avLst/>
          </a:prstGeom>
        </p:spPr>
      </p:pic>
      <p:sp>
        <p:nvSpPr>
          <p:cNvPr id="12" name="Google Shape;44;p8">
            <a:extLst>
              <a:ext uri="{FF2B5EF4-FFF2-40B4-BE49-F238E27FC236}">
                <a16:creationId xmlns:a16="http://schemas.microsoft.com/office/drawing/2014/main" id="{53C0378F-8F73-5AB3-BC14-86D1DB3EB61A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25554" y="346242"/>
            <a:ext cx="5577592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200" b="0">
                <a:solidFill>
                  <a:srgbClr val="48535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CA" dirty="0"/>
              <a:t>Click to add section title</a:t>
            </a:r>
            <a:endParaRPr dirty="0"/>
          </a:p>
        </p:txBody>
      </p:sp>
      <p:sp>
        <p:nvSpPr>
          <p:cNvPr id="13" name="Google Shape;40;p7">
            <a:extLst>
              <a:ext uri="{FF2B5EF4-FFF2-40B4-BE49-F238E27FC236}">
                <a16:creationId xmlns:a16="http://schemas.microsoft.com/office/drawing/2014/main" id="{FA93E1DE-60DA-C09A-EF98-6505A89CAD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25553" y="1952470"/>
            <a:ext cx="5570447" cy="3765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70C8A6-D1E1-3927-A4CC-24008B3818D4}"/>
              </a:ext>
            </a:extLst>
          </p:cNvPr>
          <p:cNvCxnSpPr/>
          <p:nvPr userDrawn="1"/>
        </p:nvCxnSpPr>
        <p:spPr>
          <a:xfrm>
            <a:off x="640426" y="827981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Google Shape;40;p7">
            <a:extLst>
              <a:ext uri="{FF2B5EF4-FFF2-40B4-BE49-F238E27FC236}">
                <a16:creationId xmlns:a16="http://schemas.microsoft.com/office/drawing/2014/main" id="{C356E977-600E-03D4-30D4-BAAA401F0941}"/>
              </a:ext>
            </a:extLst>
          </p:cNvPr>
          <p:cNvSpPr txBox="1">
            <a:spLocks noGrp="1"/>
          </p:cNvSpPr>
          <p:nvPr>
            <p:ph type="body" idx="16" hasCustomPrompt="1"/>
          </p:nvPr>
        </p:nvSpPr>
        <p:spPr>
          <a:xfrm>
            <a:off x="525553" y="1307015"/>
            <a:ext cx="5577592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2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CA" dirty="0"/>
              <a:t>Click to add slide title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08744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ption 8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09D7AD6-8132-D895-67D2-0759A225DA2E}"/>
              </a:ext>
            </a:extLst>
          </p:cNvPr>
          <p:cNvSpPr/>
          <p:nvPr userDrawn="1"/>
        </p:nvSpPr>
        <p:spPr>
          <a:xfrm>
            <a:off x="8044636" y="32935"/>
            <a:ext cx="4147363" cy="6792129"/>
          </a:xfrm>
          <a:prstGeom prst="rect">
            <a:avLst/>
          </a:prstGeom>
          <a:solidFill>
            <a:srgbClr val="48535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2CE7731-2DC0-E15C-7616-285CA535A4B3}"/>
              </a:ext>
            </a:extLst>
          </p:cNvPr>
          <p:cNvGrpSpPr/>
          <p:nvPr userDrawn="1"/>
        </p:nvGrpSpPr>
        <p:grpSpPr>
          <a:xfrm>
            <a:off x="0" y="0"/>
            <a:ext cx="12199144" cy="6886903"/>
            <a:chOff x="0" y="0"/>
            <a:chExt cx="12192000" cy="687376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24DAE78-A97E-0F05-72BD-0D7536B12332}"/>
                </a:ext>
              </a:extLst>
            </p:cNvPr>
            <p:cNvSpPr/>
            <p:nvPr/>
          </p:nvSpPr>
          <p:spPr>
            <a:xfrm>
              <a:off x="0" y="0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D1DD61E-48AD-0F0C-1821-4E474F191789}"/>
                </a:ext>
              </a:extLst>
            </p:cNvPr>
            <p:cNvSpPr/>
            <p:nvPr/>
          </p:nvSpPr>
          <p:spPr>
            <a:xfrm>
              <a:off x="0" y="6779172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Google Shape;40;p7">
            <a:extLst>
              <a:ext uri="{FF2B5EF4-FFF2-40B4-BE49-F238E27FC236}">
                <a16:creationId xmlns:a16="http://schemas.microsoft.com/office/drawing/2014/main" id="{DBF14CA7-DF30-802F-850C-18B41279640A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8752864" y="1490863"/>
            <a:ext cx="2616923" cy="4461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285750" lvl="0" indent="-28575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pic>
        <p:nvPicPr>
          <p:cNvPr id="3" name="Picture 2" descr="A red and white logo&#10;&#10;AI-generated content may be incorrect.">
            <a:extLst>
              <a:ext uri="{FF2B5EF4-FFF2-40B4-BE49-F238E27FC236}">
                <a16:creationId xmlns:a16="http://schemas.microsoft.com/office/drawing/2014/main" id="{1D34748E-AA17-7451-0499-C710AB412B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22"/>
          <a:stretch>
            <a:fillRect/>
          </a:stretch>
        </p:blipFill>
        <p:spPr>
          <a:xfrm>
            <a:off x="10406660" y="321110"/>
            <a:ext cx="1543443" cy="671535"/>
          </a:xfrm>
          <a:prstGeom prst="rect">
            <a:avLst/>
          </a:prstGeom>
        </p:spPr>
      </p:pic>
      <p:sp>
        <p:nvSpPr>
          <p:cNvPr id="11" name="Google Shape;44;p8">
            <a:extLst>
              <a:ext uri="{FF2B5EF4-FFF2-40B4-BE49-F238E27FC236}">
                <a16:creationId xmlns:a16="http://schemas.microsoft.com/office/drawing/2014/main" id="{EF5EDF4F-D663-D4B3-75DC-FFF826B53416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25554" y="346242"/>
            <a:ext cx="5577592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200" b="0">
                <a:solidFill>
                  <a:srgbClr val="48535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CA" dirty="0"/>
              <a:t>Click to add section title</a:t>
            </a:r>
            <a:endParaRPr dirty="0"/>
          </a:p>
        </p:txBody>
      </p:sp>
      <p:sp>
        <p:nvSpPr>
          <p:cNvPr id="12" name="Google Shape;40;p7">
            <a:extLst>
              <a:ext uri="{FF2B5EF4-FFF2-40B4-BE49-F238E27FC236}">
                <a16:creationId xmlns:a16="http://schemas.microsoft.com/office/drawing/2014/main" id="{6E50C5F6-B2DA-72A7-2666-4B49502B7B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25553" y="1952470"/>
            <a:ext cx="7102163" cy="3765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B67A272-1AB7-D3CA-85CE-97134089C9A7}"/>
              </a:ext>
            </a:extLst>
          </p:cNvPr>
          <p:cNvCxnSpPr/>
          <p:nvPr userDrawn="1"/>
        </p:nvCxnSpPr>
        <p:spPr>
          <a:xfrm>
            <a:off x="640426" y="827981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Google Shape;40;p7">
            <a:extLst>
              <a:ext uri="{FF2B5EF4-FFF2-40B4-BE49-F238E27FC236}">
                <a16:creationId xmlns:a16="http://schemas.microsoft.com/office/drawing/2014/main" id="{C2391CBE-7E44-43D1-04E6-F466F76603D5}"/>
              </a:ext>
            </a:extLst>
          </p:cNvPr>
          <p:cNvSpPr txBox="1">
            <a:spLocks noGrp="1"/>
          </p:cNvSpPr>
          <p:nvPr>
            <p:ph type="body" idx="16" hasCustomPrompt="1"/>
          </p:nvPr>
        </p:nvSpPr>
        <p:spPr>
          <a:xfrm>
            <a:off x="525552" y="1307015"/>
            <a:ext cx="7102163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2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CA" dirty="0"/>
              <a:t>Click to add slide title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1093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cognition of Traditional Lan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A logo with a flame&#10;&#10;AI-generated content may be incorrect.">
            <a:extLst>
              <a:ext uri="{FF2B5EF4-FFF2-40B4-BE49-F238E27FC236}">
                <a16:creationId xmlns:a16="http://schemas.microsoft.com/office/drawing/2014/main" id="{0DB6BF78-D7F9-60B8-0127-D3712E1BD3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405" r="44378" b="31067"/>
          <a:stretch>
            <a:fillRect/>
          </a:stretch>
        </p:blipFill>
        <p:spPr>
          <a:xfrm>
            <a:off x="11178382" y="3294400"/>
            <a:ext cx="1020762" cy="3563600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3EBD34B0-39B5-3C10-2EC6-C5499AE323D0}"/>
              </a:ext>
            </a:extLst>
          </p:cNvPr>
          <p:cNvGrpSpPr/>
          <p:nvPr userDrawn="1"/>
        </p:nvGrpSpPr>
        <p:grpSpPr>
          <a:xfrm>
            <a:off x="0" y="0"/>
            <a:ext cx="12192000" cy="6886903"/>
            <a:chOff x="0" y="0"/>
            <a:chExt cx="12192000" cy="687376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FF93049-CA3D-0641-2798-4C19BEE78BEA}"/>
                </a:ext>
              </a:extLst>
            </p:cNvPr>
            <p:cNvSpPr/>
            <p:nvPr/>
          </p:nvSpPr>
          <p:spPr>
            <a:xfrm>
              <a:off x="0" y="0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8EB7A60-8989-B3E2-5312-E8951728D9C2}"/>
                </a:ext>
              </a:extLst>
            </p:cNvPr>
            <p:cNvSpPr/>
            <p:nvPr/>
          </p:nvSpPr>
          <p:spPr>
            <a:xfrm>
              <a:off x="0" y="6779172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Picture 1" descr="A logo with text overlay&#10;&#10;AI-generated content may be incorrect.">
            <a:extLst>
              <a:ext uri="{FF2B5EF4-FFF2-40B4-BE49-F238E27FC236}">
                <a16:creationId xmlns:a16="http://schemas.microsoft.com/office/drawing/2014/main" id="{21BFF974-9950-3FDF-B11E-D8E5CA46301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8897" y="409575"/>
            <a:ext cx="2543503" cy="1119694"/>
          </a:xfrm>
          <a:prstGeom prst="rect">
            <a:avLst/>
          </a:prstGeom>
        </p:spPr>
      </p:pic>
      <p:sp>
        <p:nvSpPr>
          <p:cNvPr id="4" name="Google Shape;47;p3">
            <a:extLst>
              <a:ext uri="{FF2B5EF4-FFF2-40B4-BE49-F238E27FC236}">
                <a16:creationId xmlns:a16="http://schemas.microsoft.com/office/drawing/2014/main" id="{ED6BBFB1-70B7-EC6E-BC50-B41953D14B01}"/>
              </a:ext>
            </a:extLst>
          </p:cNvPr>
          <p:cNvSpPr txBox="1"/>
          <p:nvPr userDrawn="1"/>
        </p:nvSpPr>
        <p:spPr>
          <a:xfrm>
            <a:off x="694944" y="3151454"/>
            <a:ext cx="10771632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u="none" strike="noStrike" cap="none" dirty="0">
                <a:solidFill>
                  <a:srgbClr val="49545A"/>
                </a:solidFill>
                <a:latin typeface="+mn-lt"/>
                <a:sym typeface="Arial"/>
              </a:rPr>
              <a:t>In the NCCP, we respect and acknowledge the Indigenous </a:t>
            </a:r>
            <a:br>
              <a:rPr lang="en-US" sz="2400" u="none" strike="noStrike" cap="none" dirty="0">
                <a:solidFill>
                  <a:srgbClr val="49545A"/>
                </a:solidFill>
                <a:latin typeface="+mn-lt"/>
                <a:sym typeface="Arial"/>
              </a:rPr>
            </a:br>
            <a:r>
              <a:rPr lang="en-US" sz="2400" u="none" strike="noStrike" cap="none" dirty="0">
                <a:solidFill>
                  <a:srgbClr val="49545A"/>
                </a:solidFill>
                <a:latin typeface="+mn-lt"/>
                <a:sym typeface="Arial"/>
              </a:rPr>
              <a:t>(First Nations, Inuit and Métis) Peoples of Canada as the Keepers </a:t>
            </a:r>
            <a:br>
              <a:rPr lang="en-US" sz="2400" u="none" strike="noStrike" cap="none" dirty="0">
                <a:solidFill>
                  <a:srgbClr val="49545A"/>
                </a:solidFill>
                <a:latin typeface="+mn-lt"/>
                <a:sym typeface="Arial"/>
              </a:rPr>
            </a:br>
            <a:r>
              <a:rPr lang="en-US" sz="2400" u="none" strike="noStrike" cap="none" dirty="0">
                <a:solidFill>
                  <a:srgbClr val="49545A"/>
                </a:solidFill>
                <a:latin typeface="+mn-lt"/>
                <a:sym typeface="Arial"/>
              </a:rPr>
              <a:t>of the Territory upon which we’ll be learning today.</a:t>
            </a:r>
            <a:endParaRPr sz="1400" u="none" strike="noStrike" cap="none" dirty="0">
              <a:solidFill>
                <a:srgbClr val="49545A"/>
              </a:solidFill>
              <a:latin typeface="+mn-lt"/>
              <a:sym typeface="Arial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u="none" strike="noStrike" cap="none" dirty="0">
              <a:solidFill>
                <a:srgbClr val="49545A"/>
              </a:solidFill>
              <a:latin typeface="+mn-lt"/>
              <a:sym typeface="Arial"/>
            </a:endParaRPr>
          </a:p>
        </p:txBody>
      </p:sp>
      <p:sp>
        <p:nvSpPr>
          <p:cNvPr id="5" name="Google Shape;62;p5">
            <a:extLst>
              <a:ext uri="{FF2B5EF4-FFF2-40B4-BE49-F238E27FC236}">
                <a16:creationId xmlns:a16="http://schemas.microsoft.com/office/drawing/2014/main" id="{2F22A708-C548-05A3-3235-EE9D83BB49E9}"/>
              </a:ext>
            </a:extLst>
          </p:cNvPr>
          <p:cNvSpPr txBox="1"/>
          <p:nvPr userDrawn="1"/>
        </p:nvSpPr>
        <p:spPr>
          <a:xfrm>
            <a:off x="1893829" y="2285797"/>
            <a:ext cx="8382900" cy="643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95451"/>
              </a:buClr>
              <a:buSzPts val="3600"/>
              <a:buFont typeface="Arial"/>
              <a:buNone/>
            </a:pPr>
            <a:r>
              <a:rPr lang="en-US" sz="3600" b="1" u="none" strike="noStrike" cap="none" dirty="0">
                <a:solidFill>
                  <a:srgbClr val="49545A"/>
                </a:solidFill>
                <a:latin typeface="+mj-lt"/>
                <a:cs typeface="Arial" panose="020B0604020202020204" pitchFamily="34" charset="0"/>
                <a:sym typeface="Arial"/>
              </a:rPr>
              <a:t>Recognition of Traditional Lands</a:t>
            </a:r>
            <a:endParaRPr sz="1400" b="1" u="none" strike="noStrike" cap="none" dirty="0">
              <a:solidFill>
                <a:srgbClr val="49545A"/>
              </a:solidFill>
              <a:latin typeface="+mj-lt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61435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44;p8">
            <a:extLst>
              <a:ext uri="{FF2B5EF4-FFF2-40B4-BE49-F238E27FC236}">
                <a16:creationId xmlns:a16="http://schemas.microsoft.com/office/drawing/2014/main" id="{2C7572B2-B49D-5D0D-9E32-3C3AFDB2C66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15950" y="1481068"/>
            <a:ext cx="6495368" cy="99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6000" b="1">
                <a:solidFill>
                  <a:srgbClr val="48535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pic>
        <p:nvPicPr>
          <p:cNvPr id="18" name="Picture 17" descr="A logo with a flame&#10;&#10;AI-generated content may be incorrect.">
            <a:extLst>
              <a:ext uri="{FF2B5EF4-FFF2-40B4-BE49-F238E27FC236}">
                <a16:creationId xmlns:a16="http://schemas.microsoft.com/office/drawing/2014/main" id="{0DB6BF78-D7F9-60B8-0127-D3712E1BD3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405" r="44378" b="31067"/>
          <a:stretch>
            <a:fillRect/>
          </a:stretch>
        </p:blipFill>
        <p:spPr>
          <a:xfrm>
            <a:off x="11178382" y="3294400"/>
            <a:ext cx="1020762" cy="3563600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3EBD34B0-39B5-3C10-2EC6-C5499AE323D0}"/>
              </a:ext>
            </a:extLst>
          </p:cNvPr>
          <p:cNvGrpSpPr/>
          <p:nvPr userDrawn="1"/>
        </p:nvGrpSpPr>
        <p:grpSpPr>
          <a:xfrm>
            <a:off x="0" y="0"/>
            <a:ext cx="12192000" cy="6886903"/>
            <a:chOff x="0" y="0"/>
            <a:chExt cx="12192000" cy="687376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FF93049-CA3D-0641-2798-4C19BEE78BEA}"/>
                </a:ext>
              </a:extLst>
            </p:cNvPr>
            <p:cNvSpPr/>
            <p:nvPr/>
          </p:nvSpPr>
          <p:spPr>
            <a:xfrm>
              <a:off x="0" y="0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8EB7A60-8989-B3E2-5312-E8951728D9C2}"/>
                </a:ext>
              </a:extLst>
            </p:cNvPr>
            <p:cNvSpPr/>
            <p:nvPr/>
          </p:nvSpPr>
          <p:spPr>
            <a:xfrm>
              <a:off x="0" y="6779172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Google Shape;40;p7">
            <a:extLst>
              <a:ext uri="{FF2B5EF4-FFF2-40B4-BE49-F238E27FC236}">
                <a16:creationId xmlns:a16="http://schemas.microsoft.com/office/drawing/2014/main" id="{CB716F2D-0782-EF86-3B39-9923C75742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1342" y="3404672"/>
            <a:ext cx="3703593" cy="2090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5" name="Google Shape;40;p7">
            <a:extLst>
              <a:ext uri="{FF2B5EF4-FFF2-40B4-BE49-F238E27FC236}">
                <a16:creationId xmlns:a16="http://schemas.microsoft.com/office/drawing/2014/main" id="{9AD9A423-6B50-584A-7B13-3EEDBD231C8D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5928552" y="3531359"/>
            <a:ext cx="2063054" cy="364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7" name="Google Shape;40;p7">
            <a:extLst>
              <a:ext uri="{FF2B5EF4-FFF2-40B4-BE49-F238E27FC236}">
                <a16:creationId xmlns:a16="http://schemas.microsoft.com/office/drawing/2014/main" id="{77D3F4D1-D993-B58A-3F76-BF74A93B4559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5928552" y="5226620"/>
            <a:ext cx="2063054" cy="364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9" name="Google Shape;40;p7">
            <a:extLst>
              <a:ext uri="{FF2B5EF4-FFF2-40B4-BE49-F238E27FC236}">
                <a16:creationId xmlns:a16="http://schemas.microsoft.com/office/drawing/2014/main" id="{A47E6999-0A2D-EE88-DB2C-A4021B16EB79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9182768" y="3531359"/>
            <a:ext cx="2063054" cy="364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31" name="Google Shape;40;p7">
            <a:extLst>
              <a:ext uri="{FF2B5EF4-FFF2-40B4-BE49-F238E27FC236}">
                <a16:creationId xmlns:a16="http://schemas.microsoft.com/office/drawing/2014/main" id="{D9C99352-D12D-D7F2-4627-19118E67F805}"/>
              </a:ext>
            </a:extLst>
          </p:cNvPr>
          <p:cNvSpPr txBox="1">
            <a:spLocks noGrp="1"/>
          </p:cNvSpPr>
          <p:nvPr>
            <p:ph type="body" idx="17"/>
          </p:nvPr>
        </p:nvSpPr>
        <p:spPr>
          <a:xfrm>
            <a:off x="9182768" y="5226620"/>
            <a:ext cx="2063054" cy="364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32" name="Google Shape;40;p7">
            <a:extLst>
              <a:ext uri="{FF2B5EF4-FFF2-40B4-BE49-F238E27FC236}">
                <a16:creationId xmlns:a16="http://schemas.microsoft.com/office/drawing/2014/main" id="{9971634C-37AC-7D38-B3C4-37B3FC33B978}"/>
              </a:ext>
            </a:extLst>
          </p:cNvPr>
          <p:cNvSpPr txBox="1">
            <a:spLocks noGrp="1"/>
          </p:cNvSpPr>
          <p:nvPr>
            <p:ph type="body" idx="18"/>
          </p:nvPr>
        </p:nvSpPr>
        <p:spPr>
          <a:xfrm>
            <a:off x="4975229" y="3531359"/>
            <a:ext cx="78387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33" name="Google Shape;40;p7">
            <a:extLst>
              <a:ext uri="{FF2B5EF4-FFF2-40B4-BE49-F238E27FC236}">
                <a16:creationId xmlns:a16="http://schemas.microsoft.com/office/drawing/2014/main" id="{355509EE-E2D5-5E0F-F6C0-B01EA1237CE7}"/>
              </a:ext>
            </a:extLst>
          </p:cNvPr>
          <p:cNvSpPr txBox="1">
            <a:spLocks noGrp="1"/>
          </p:cNvSpPr>
          <p:nvPr>
            <p:ph type="body" idx="19"/>
          </p:nvPr>
        </p:nvSpPr>
        <p:spPr>
          <a:xfrm>
            <a:off x="4975229" y="5226620"/>
            <a:ext cx="78387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34" name="Google Shape;40;p7">
            <a:extLst>
              <a:ext uri="{FF2B5EF4-FFF2-40B4-BE49-F238E27FC236}">
                <a16:creationId xmlns:a16="http://schemas.microsoft.com/office/drawing/2014/main" id="{5D620171-088F-02DF-4399-1E3EF5E7D527}"/>
              </a:ext>
            </a:extLst>
          </p:cNvPr>
          <p:cNvSpPr txBox="1">
            <a:spLocks noGrp="1"/>
          </p:cNvSpPr>
          <p:nvPr>
            <p:ph type="body" idx="20"/>
          </p:nvPr>
        </p:nvSpPr>
        <p:spPr>
          <a:xfrm>
            <a:off x="8229445" y="3531359"/>
            <a:ext cx="78387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35" name="Google Shape;40;p7">
            <a:extLst>
              <a:ext uri="{FF2B5EF4-FFF2-40B4-BE49-F238E27FC236}">
                <a16:creationId xmlns:a16="http://schemas.microsoft.com/office/drawing/2014/main" id="{6275E25D-3F0B-674A-C9E9-8A914D70B8C8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8229445" y="5226620"/>
            <a:ext cx="78387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pic>
        <p:nvPicPr>
          <p:cNvPr id="2" name="Picture 1" descr="A logo with text overlay&#10;&#10;AI-generated content may be incorrect.">
            <a:extLst>
              <a:ext uri="{FF2B5EF4-FFF2-40B4-BE49-F238E27FC236}">
                <a16:creationId xmlns:a16="http://schemas.microsoft.com/office/drawing/2014/main" id="{21BFF974-9950-3FDF-B11E-D8E5CA46301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8897" y="409575"/>
            <a:ext cx="2543503" cy="1119694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499C1C5-841B-E807-3B9D-835EAD84D96A}"/>
              </a:ext>
            </a:extLst>
          </p:cNvPr>
          <p:cNvCxnSpPr/>
          <p:nvPr userDrawn="1"/>
        </p:nvCxnSpPr>
        <p:spPr>
          <a:xfrm>
            <a:off x="756172" y="2489673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0548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44;p8">
            <a:extLst>
              <a:ext uri="{FF2B5EF4-FFF2-40B4-BE49-F238E27FC236}">
                <a16:creationId xmlns:a16="http://schemas.microsoft.com/office/drawing/2014/main" id="{AA92C20F-4FA1-F1F7-7DDF-DC3A41CCBB57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6639882" y="3271861"/>
            <a:ext cx="5154721" cy="1888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6000" b="1">
                <a:solidFill>
                  <a:srgbClr val="48535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CA" dirty="0"/>
              <a:t>Click to add section title</a:t>
            </a:r>
            <a:endParaRPr dirty="0"/>
          </a:p>
        </p:txBody>
      </p:sp>
      <p:sp>
        <p:nvSpPr>
          <p:cNvPr id="14" name="Google Shape;22;p4">
            <a:extLst>
              <a:ext uri="{FF2B5EF4-FFF2-40B4-BE49-F238E27FC236}">
                <a16:creationId xmlns:a16="http://schemas.microsoft.com/office/drawing/2014/main" id="{D72F3CA6-41C0-3EF8-127C-A458CE50B190}"/>
              </a:ext>
            </a:extLst>
          </p:cNvPr>
          <p:cNvSpPr txBox="1">
            <a:spLocks noGrp="1"/>
          </p:cNvSpPr>
          <p:nvPr>
            <p:ph type="subTitle" idx="1" hasCustomPrompt="1"/>
          </p:nvPr>
        </p:nvSpPr>
        <p:spPr>
          <a:xfrm>
            <a:off x="6639882" y="2261515"/>
            <a:ext cx="5154721" cy="443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CA" dirty="0"/>
              <a:t>Click to add section number (ex. 02)</a:t>
            </a:r>
            <a:endParaRPr dirty="0"/>
          </a:p>
        </p:txBody>
      </p:sp>
      <p:pic>
        <p:nvPicPr>
          <p:cNvPr id="2" name="Picture 1" descr="A logo with text overlay&#10;&#10;AI-generated content may be incorrect.">
            <a:extLst>
              <a:ext uri="{FF2B5EF4-FFF2-40B4-BE49-F238E27FC236}">
                <a16:creationId xmlns:a16="http://schemas.microsoft.com/office/drawing/2014/main" id="{8D6C386C-77FE-3524-6DFA-B6DFECBBB0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8897" y="409575"/>
            <a:ext cx="2543503" cy="1119694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63A2A26-D8F4-3FA5-9414-4C88251937F6}"/>
              </a:ext>
            </a:extLst>
          </p:cNvPr>
          <p:cNvCxnSpPr>
            <a:cxnSpLocks/>
          </p:cNvCxnSpPr>
          <p:nvPr userDrawn="1"/>
        </p:nvCxnSpPr>
        <p:spPr>
          <a:xfrm>
            <a:off x="6639883" y="2844786"/>
            <a:ext cx="791064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3323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4;p8">
            <a:extLst>
              <a:ext uri="{FF2B5EF4-FFF2-40B4-BE49-F238E27FC236}">
                <a16:creationId xmlns:a16="http://schemas.microsoft.com/office/drawing/2014/main" id="{82CA3AC0-F16F-9EE3-6CD9-8F94BFEC514E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25554" y="346242"/>
            <a:ext cx="7275784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200" b="0">
                <a:solidFill>
                  <a:srgbClr val="48535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CA" dirty="0"/>
              <a:t>Click to add section title</a:t>
            </a:r>
            <a:endParaRPr dirty="0"/>
          </a:p>
        </p:txBody>
      </p:sp>
      <p:sp>
        <p:nvSpPr>
          <p:cNvPr id="5" name="Google Shape;40;p7">
            <a:extLst>
              <a:ext uri="{FF2B5EF4-FFF2-40B4-BE49-F238E27FC236}">
                <a16:creationId xmlns:a16="http://schemas.microsoft.com/office/drawing/2014/main" id="{C38974FB-3999-4A4E-8749-0EDFC6765C9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25553" y="1952470"/>
            <a:ext cx="10131381" cy="3765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AAB5A4F-E0E2-4775-50FA-3F9F62AA7A7F}"/>
              </a:ext>
            </a:extLst>
          </p:cNvPr>
          <p:cNvCxnSpPr/>
          <p:nvPr userDrawn="1"/>
        </p:nvCxnSpPr>
        <p:spPr>
          <a:xfrm>
            <a:off x="640426" y="827981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Google Shape;40;p7">
            <a:extLst>
              <a:ext uri="{FF2B5EF4-FFF2-40B4-BE49-F238E27FC236}">
                <a16:creationId xmlns:a16="http://schemas.microsoft.com/office/drawing/2014/main" id="{9A88252B-B0E9-0255-95E1-F9B54F86C43D}"/>
              </a:ext>
            </a:extLst>
          </p:cNvPr>
          <p:cNvSpPr txBox="1">
            <a:spLocks noGrp="1"/>
          </p:cNvSpPr>
          <p:nvPr>
            <p:ph type="body" idx="14" hasCustomPrompt="1"/>
          </p:nvPr>
        </p:nvSpPr>
        <p:spPr>
          <a:xfrm>
            <a:off x="525552" y="1307015"/>
            <a:ext cx="10131381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2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CA" dirty="0"/>
              <a:t>Click to add slide title</a:t>
            </a:r>
            <a:endParaRPr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C3C407E-DC04-2397-73BA-EC11BA009486}"/>
              </a:ext>
            </a:extLst>
          </p:cNvPr>
          <p:cNvGrpSpPr/>
          <p:nvPr userDrawn="1"/>
        </p:nvGrpSpPr>
        <p:grpSpPr>
          <a:xfrm>
            <a:off x="0" y="0"/>
            <a:ext cx="12199144" cy="6886903"/>
            <a:chOff x="0" y="0"/>
            <a:chExt cx="12192000" cy="687376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0F43D1E-E2C2-9064-84DA-81FB918307EE}"/>
                </a:ext>
              </a:extLst>
            </p:cNvPr>
            <p:cNvSpPr/>
            <p:nvPr/>
          </p:nvSpPr>
          <p:spPr>
            <a:xfrm>
              <a:off x="0" y="0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CE09CED-6FE8-83C4-7F94-800E5F8EC96A}"/>
                </a:ext>
              </a:extLst>
            </p:cNvPr>
            <p:cNvSpPr/>
            <p:nvPr/>
          </p:nvSpPr>
          <p:spPr>
            <a:xfrm>
              <a:off x="0" y="6779172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 descr="A logo with text overlay&#10;&#10;AI-generated content may be incorrect.">
            <a:extLst>
              <a:ext uri="{FF2B5EF4-FFF2-40B4-BE49-F238E27FC236}">
                <a16:creationId xmlns:a16="http://schemas.microsoft.com/office/drawing/2014/main" id="{3AB41BE2-481B-270A-F51F-07E3B20AA3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7005" y="242887"/>
            <a:ext cx="1795728" cy="79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440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ption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86329BB5-5A16-BF78-6721-41AF8FEF3170}"/>
              </a:ext>
            </a:extLst>
          </p:cNvPr>
          <p:cNvSpPr txBox="1"/>
          <p:nvPr userDrawn="1"/>
        </p:nvSpPr>
        <p:spPr>
          <a:xfrm>
            <a:off x="11471275" y="582613"/>
            <a:ext cx="260350" cy="12223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5D98DD6F-D58C-9D47-874F-12907ADBAE67}" type="slidenum">
              <a:rPr lang="en-ID" sz="800" smtClean="0">
                <a:solidFill>
                  <a:schemeClr val="bg1"/>
                </a:solidFill>
                <a:latin typeface="+mn-lt"/>
                <a:cs typeface="Assistant" pitchFamily="2" charset="-79"/>
              </a:rPr>
              <a:t>‹N°›</a:t>
            </a:fld>
            <a:endParaRPr lang="en-US" sz="800" dirty="0">
              <a:solidFill>
                <a:schemeClr val="bg1"/>
              </a:solidFill>
              <a:latin typeface="+mn-lt"/>
              <a:cs typeface="Assistant" pitchFamily="2" charset="-79"/>
            </a:endParaRPr>
          </a:p>
        </p:txBody>
      </p:sp>
      <p:pic>
        <p:nvPicPr>
          <p:cNvPr id="2" name="Picture 1" descr="A logo with text overlay&#10;&#10;AI-generated content may be incorrect.">
            <a:extLst>
              <a:ext uri="{FF2B5EF4-FFF2-40B4-BE49-F238E27FC236}">
                <a16:creationId xmlns:a16="http://schemas.microsoft.com/office/drawing/2014/main" id="{2909E380-F177-E9B2-496A-95216B56D1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7005" y="242887"/>
            <a:ext cx="1795728" cy="790511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A1C5F9BE-923B-2049-136D-4369A8486472}"/>
              </a:ext>
            </a:extLst>
          </p:cNvPr>
          <p:cNvGrpSpPr/>
          <p:nvPr userDrawn="1"/>
        </p:nvGrpSpPr>
        <p:grpSpPr>
          <a:xfrm>
            <a:off x="0" y="0"/>
            <a:ext cx="12199144" cy="6886903"/>
            <a:chOff x="0" y="0"/>
            <a:chExt cx="12192000" cy="687376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EE8E6E1-5367-92E3-E892-040FF9B0C29F}"/>
                </a:ext>
              </a:extLst>
            </p:cNvPr>
            <p:cNvSpPr/>
            <p:nvPr/>
          </p:nvSpPr>
          <p:spPr>
            <a:xfrm>
              <a:off x="0" y="0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9E20C33-4D34-0460-A18F-3472234A24EE}"/>
                </a:ext>
              </a:extLst>
            </p:cNvPr>
            <p:cNvSpPr/>
            <p:nvPr/>
          </p:nvSpPr>
          <p:spPr>
            <a:xfrm>
              <a:off x="0" y="6779172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Google Shape;44;p8">
            <a:extLst>
              <a:ext uri="{FF2B5EF4-FFF2-40B4-BE49-F238E27FC236}">
                <a16:creationId xmlns:a16="http://schemas.microsoft.com/office/drawing/2014/main" id="{2A80F230-D585-ACF7-F028-9C4E53A275C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25554" y="346242"/>
            <a:ext cx="7275784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200" b="0">
                <a:solidFill>
                  <a:srgbClr val="48535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CA" dirty="0"/>
              <a:t>Click to add section title</a:t>
            </a:r>
            <a:endParaRPr dirty="0"/>
          </a:p>
        </p:txBody>
      </p:sp>
      <p:sp>
        <p:nvSpPr>
          <p:cNvPr id="9" name="Google Shape;40;p7">
            <a:extLst>
              <a:ext uri="{FF2B5EF4-FFF2-40B4-BE49-F238E27FC236}">
                <a16:creationId xmlns:a16="http://schemas.microsoft.com/office/drawing/2014/main" id="{C9EFBD52-E61A-F6FA-3492-2BE73AE4C35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6000" y="1952470"/>
            <a:ext cx="5386086" cy="3765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9D71DCD-3BA0-24D7-DCA4-9A25CD8914D4}"/>
              </a:ext>
            </a:extLst>
          </p:cNvPr>
          <p:cNvCxnSpPr/>
          <p:nvPr userDrawn="1"/>
        </p:nvCxnSpPr>
        <p:spPr>
          <a:xfrm>
            <a:off x="640426" y="827981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Google Shape;40;p7">
            <a:extLst>
              <a:ext uri="{FF2B5EF4-FFF2-40B4-BE49-F238E27FC236}">
                <a16:creationId xmlns:a16="http://schemas.microsoft.com/office/drawing/2014/main" id="{CBBBF010-C78A-FA56-12B1-0D0C1683D5C9}"/>
              </a:ext>
            </a:extLst>
          </p:cNvPr>
          <p:cNvSpPr txBox="1">
            <a:spLocks noGrp="1"/>
          </p:cNvSpPr>
          <p:nvPr>
            <p:ph type="body" idx="14" hasCustomPrompt="1"/>
          </p:nvPr>
        </p:nvSpPr>
        <p:spPr>
          <a:xfrm>
            <a:off x="6096000" y="1307015"/>
            <a:ext cx="5386086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2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CA" dirty="0"/>
              <a:t>Click to add slide title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56953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logo with a flame&#10;&#10;AI-generated content may be incorrect.">
            <a:extLst>
              <a:ext uri="{FF2B5EF4-FFF2-40B4-BE49-F238E27FC236}">
                <a16:creationId xmlns:a16="http://schemas.microsoft.com/office/drawing/2014/main" id="{E390F750-113A-E80A-4179-B02476E70B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405" r="44378" b="31067"/>
          <a:stretch>
            <a:fillRect/>
          </a:stretch>
        </p:blipFill>
        <p:spPr>
          <a:xfrm>
            <a:off x="11178382" y="3294400"/>
            <a:ext cx="1020762" cy="356360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9DDB7CFF-3981-C2EB-18E4-EB184D348834}"/>
              </a:ext>
            </a:extLst>
          </p:cNvPr>
          <p:cNvGrpSpPr/>
          <p:nvPr userDrawn="1"/>
        </p:nvGrpSpPr>
        <p:grpSpPr>
          <a:xfrm>
            <a:off x="0" y="0"/>
            <a:ext cx="12199144" cy="6886903"/>
            <a:chOff x="0" y="0"/>
            <a:chExt cx="12192000" cy="687376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B6C1E9F-A8B3-999A-2F97-CC2198C69056}"/>
                </a:ext>
              </a:extLst>
            </p:cNvPr>
            <p:cNvSpPr/>
            <p:nvPr/>
          </p:nvSpPr>
          <p:spPr>
            <a:xfrm>
              <a:off x="0" y="0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3E32EAA-EB29-1A6E-F4A4-CBF8690B051C}"/>
                </a:ext>
              </a:extLst>
            </p:cNvPr>
            <p:cNvSpPr/>
            <p:nvPr/>
          </p:nvSpPr>
          <p:spPr>
            <a:xfrm>
              <a:off x="0" y="6779172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Google Shape;44;p8">
            <a:extLst>
              <a:ext uri="{FF2B5EF4-FFF2-40B4-BE49-F238E27FC236}">
                <a16:creationId xmlns:a16="http://schemas.microsoft.com/office/drawing/2014/main" id="{9A256F16-2425-8DBE-C2F6-2DC399562BB5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25554" y="346242"/>
            <a:ext cx="7275784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200" b="0">
                <a:solidFill>
                  <a:srgbClr val="48535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CA" dirty="0"/>
              <a:t>Click to add section title</a:t>
            </a:r>
            <a:endParaRPr dirty="0"/>
          </a:p>
        </p:txBody>
      </p:sp>
      <p:sp>
        <p:nvSpPr>
          <p:cNvPr id="20" name="Google Shape;40;p7">
            <a:extLst>
              <a:ext uri="{FF2B5EF4-FFF2-40B4-BE49-F238E27FC236}">
                <a16:creationId xmlns:a16="http://schemas.microsoft.com/office/drawing/2014/main" id="{EA63AFF0-1FF6-56C3-9E38-5D94F931837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25553" y="1952470"/>
            <a:ext cx="10131381" cy="1079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1" name="Google Shape;40;p7">
            <a:extLst>
              <a:ext uri="{FF2B5EF4-FFF2-40B4-BE49-F238E27FC236}">
                <a16:creationId xmlns:a16="http://schemas.microsoft.com/office/drawing/2014/main" id="{4C19B8AF-29C2-9F09-E9D4-0F885F03F2EF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525553" y="3612627"/>
            <a:ext cx="2089673" cy="1461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2" name="Google Shape;40;p7">
            <a:extLst>
              <a:ext uri="{FF2B5EF4-FFF2-40B4-BE49-F238E27FC236}">
                <a16:creationId xmlns:a16="http://schemas.microsoft.com/office/drawing/2014/main" id="{50F8A536-5519-CE70-F90D-9D5E2564DEDE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3172424" y="3605237"/>
            <a:ext cx="2089673" cy="1461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3" name="Google Shape;40;p7">
            <a:extLst>
              <a:ext uri="{FF2B5EF4-FFF2-40B4-BE49-F238E27FC236}">
                <a16:creationId xmlns:a16="http://schemas.microsoft.com/office/drawing/2014/main" id="{960443C3-F980-B845-D774-3FF20A4DA63D}"/>
              </a:ext>
            </a:extLst>
          </p:cNvPr>
          <p:cNvSpPr txBox="1">
            <a:spLocks noGrp="1"/>
          </p:cNvSpPr>
          <p:nvPr>
            <p:ph type="body" idx="12"/>
          </p:nvPr>
        </p:nvSpPr>
        <p:spPr>
          <a:xfrm>
            <a:off x="5819295" y="3612627"/>
            <a:ext cx="2089673" cy="1461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4" name="Google Shape;40;p7">
            <a:extLst>
              <a:ext uri="{FF2B5EF4-FFF2-40B4-BE49-F238E27FC236}">
                <a16:creationId xmlns:a16="http://schemas.microsoft.com/office/drawing/2014/main" id="{B39F8711-D3AF-3812-418F-9EAB72407F0B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8466166" y="3605237"/>
            <a:ext cx="2089673" cy="1461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pic>
        <p:nvPicPr>
          <p:cNvPr id="4" name="Picture 3" descr="A logo with text overlay&#10;&#10;AI-generated content may be incorrect.">
            <a:extLst>
              <a:ext uri="{FF2B5EF4-FFF2-40B4-BE49-F238E27FC236}">
                <a16:creationId xmlns:a16="http://schemas.microsoft.com/office/drawing/2014/main" id="{31F3DFB1-860E-6A16-ED02-6D64CFBC3C0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7005" y="242887"/>
            <a:ext cx="1795728" cy="790511"/>
          </a:xfrm>
          <a:prstGeom prst="rect">
            <a:avLst/>
          </a:prstGeom>
        </p:spPr>
      </p:pic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8AFF7CA-3C4E-EE52-1C20-98183B0B4D6B}"/>
              </a:ext>
            </a:extLst>
          </p:cNvPr>
          <p:cNvCxnSpPr/>
          <p:nvPr userDrawn="1"/>
        </p:nvCxnSpPr>
        <p:spPr>
          <a:xfrm>
            <a:off x="640426" y="827981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oogle Shape;40;p7">
            <a:extLst>
              <a:ext uri="{FF2B5EF4-FFF2-40B4-BE49-F238E27FC236}">
                <a16:creationId xmlns:a16="http://schemas.microsoft.com/office/drawing/2014/main" id="{9F81E05E-3095-C8B7-6FDC-2F5EB58D87E3}"/>
              </a:ext>
            </a:extLst>
          </p:cNvPr>
          <p:cNvSpPr txBox="1">
            <a:spLocks noGrp="1"/>
          </p:cNvSpPr>
          <p:nvPr>
            <p:ph type="body" idx="14" hasCustomPrompt="1"/>
          </p:nvPr>
        </p:nvSpPr>
        <p:spPr>
          <a:xfrm>
            <a:off x="525552" y="1307015"/>
            <a:ext cx="10131381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2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CA" dirty="0"/>
              <a:t>Click to add slide title</a:t>
            </a:r>
            <a:endParaRPr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C660BF8-41B8-B059-6491-D8E0B7844A56}"/>
              </a:ext>
            </a:extLst>
          </p:cNvPr>
          <p:cNvCxnSpPr/>
          <p:nvPr userDrawn="1"/>
        </p:nvCxnSpPr>
        <p:spPr>
          <a:xfrm>
            <a:off x="618152" y="3535787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C12EE72-1BF3-37F5-835D-E0000E74DEAB}"/>
              </a:ext>
            </a:extLst>
          </p:cNvPr>
          <p:cNvCxnSpPr/>
          <p:nvPr userDrawn="1"/>
        </p:nvCxnSpPr>
        <p:spPr>
          <a:xfrm>
            <a:off x="3265024" y="3524212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E2E0058-A9DE-C6DB-D7E8-BC73FF5716DD}"/>
              </a:ext>
            </a:extLst>
          </p:cNvPr>
          <p:cNvCxnSpPr/>
          <p:nvPr userDrawn="1"/>
        </p:nvCxnSpPr>
        <p:spPr>
          <a:xfrm>
            <a:off x="5905981" y="3531650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303D6DD-5F13-A381-6A29-55FB701FC9A1}"/>
              </a:ext>
            </a:extLst>
          </p:cNvPr>
          <p:cNvCxnSpPr/>
          <p:nvPr userDrawn="1"/>
        </p:nvCxnSpPr>
        <p:spPr>
          <a:xfrm>
            <a:off x="8546937" y="3524212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4073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40;p7">
            <a:extLst>
              <a:ext uri="{FF2B5EF4-FFF2-40B4-BE49-F238E27FC236}">
                <a16:creationId xmlns:a16="http://schemas.microsoft.com/office/drawing/2014/main" id="{EB3DA0F8-644B-B6BB-A5E3-E9C3B2DB18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30308" y="3100108"/>
            <a:ext cx="10131381" cy="1721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2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pic>
        <p:nvPicPr>
          <p:cNvPr id="18" name="Picture 17" descr="A logo with a flame&#10;&#10;AI-generated content may be incorrect.">
            <a:extLst>
              <a:ext uri="{FF2B5EF4-FFF2-40B4-BE49-F238E27FC236}">
                <a16:creationId xmlns:a16="http://schemas.microsoft.com/office/drawing/2014/main" id="{0DB6BF78-D7F9-60B8-0127-D3712E1BD3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405" r="44378" b="31067"/>
          <a:stretch>
            <a:fillRect/>
          </a:stretch>
        </p:blipFill>
        <p:spPr>
          <a:xfrm>
            <a:off x="11178382" y="3294400"/>
            <a:ext cx="1020762" cy="3563600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3EBD34B0-39B5-3C10-2EC6-C5499AE323D0}"/>
              </a:ext>
            </a:extLst>
          </p:cNvPr>
          <p:cNvGrpSpPr/>
          <p:nvPr userDrawn="1"/>
        </p:nvGrpSpPr>
        <p:grpSpPr>
          <a:xfrm>
            <a:off x="0" y="0"/>
            <a:ext cx="12192000" cy="6886903"/>
            <a:chOff x="0" y="0"/>
            <a:chExt cx="12192000" cy="687376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CFF93049-CA3D-0641-2798-4C19BEE78BEA}"/>
                </a:ext>
              </a:extLst>
            </p:cNvPr>
            <p:cNvSpPr/>
            <p:nvPr/>
          </p:nvSpPr>
          <p:spPr>
            <a:xfrm>
              <a:off x="0" y="0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8EB7A60-8989-B3E2-5312-E8951728D9C2}"/>
                </a:ext>
              </a:extLst>
            </p:cNvPr>
            <p:cNvSpPr/>
            <p:nvPr/>
          </p:nvSpPr>
          <p:spPr>
            <a:xfrm>
              <a:off x="0" y="6779172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Picture 1" descr="A logo with text overlay&#10;&#10;AI-generated content may be incorrect.">
            <a:extLst>
              <a:ext uri="{FF2B5EF4-FFF2-40B4-BE49-F238E27FC236}">
                <a16:creationId xmlns:a16="http://schemas.microsoft.com/office/drawing/2014/main" id="{21BFF974-9950-3FDF-B11E-D8E5CA46301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8897" y="409575"/>
            <a:ext cx="2543503" cy="1119694"/>
          </a:xfrm>
          <a:prstGeom prst="rect">
            <a:avLst/>
          </a:prstGeom>
        </p:spPr>
      </p:pic>
      <p:sp>
        <p:nvSpPr>
          <p:cNvPr id="3" name="Google Shape;44;p8">
            <a:extLst>
              <a:ext uri="{FF2B5EF4-FFF2-40B4-BE49-F238E27FC236}">
                <a16:creationId xmlns:a16="http://schemas.microsoft.com/office/drawing/2014/main" id="{D54BBD41-7EE1-2AA2-5F1C-25280AA624E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25554" y="346242"/>
            <a:ext cx="7275784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200" b="0">
                <a:solidFill>
                  <a:srgbClr val="48535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CA" dirty="0"/>
              <a:t>Click to add section title</a:t>
            </a:r>
            <a:endParaRPr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98FA205-A773-EEAB-11EA-38F27E87A9E4}"/>
              </a:ext>
            </a:extLst>
          </p:cNvPr>
          <p:cNvCxnSpPr/>
          <p:nvPr userDrawn="1"/>
        </p:nvCxnSpPr>
        <p:spPr>
          <a:xfrm>
            <a:off x="640426" y="827981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Google Shape;40;p7">
            <a:extLst>
              <a:ext uri="{FF2B5EF4-FFF2-40B4-BE49-F238E27FC236}">
                <a16:creationId xmlns:a16="http://schemas.microsoft.com/office/drawing/2014/main" id="{EE2C52AA-384C-BD23-6AEE-B050BD5F52C2}"/>
              </a:ext>
            </a:extLst>
          </p:cNvPr>
          <p:cNvSpPr txBox="1">
            <a:spLocks noGrp="1"/>
          </p:cNvSpPr>
          <p:nvPr>
            <p:ph type="body" idx="14" hasCustomPrompt="1"/>
          </p:nvPr>
        </p:nvSpPr>
        <p:spPr>
          <a:xfrm>
            <a:off x="1030309" y="2314011"/>
            <a:ext cx="10131381" cy="537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8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CA" dirty="0"/>
              <a:t>Click to add slide title or main message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58493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ption 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09D7AD6-8132-D895-67D2-0759A225DA2E}"/>
              </a:ext>
            </a:extLst>
          </p:cNvPr>
          <p:cNvSpPr/>
          <p:nvPr userDrawn="1"/>
        </p:nvSpPr>
        <p:spPr>
          <a:xfrm>
            <a:off x="6345042" y="32935"/>
            <a:ext cx="5846957" cy="6792129"/>
          </a:xfrm>
          <a:prstGeom prst="rect">
            <a:avLst/>
          </a:prstGeom>
          <a:solidFill>
            <a:srgbClr val="D3202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logo with a flame&#10;&#10;AI-generated content may be incorrect.">
            <a:extLst>
              <a:ext uri="{FF2B5EF4-FFF2-40B4-BE49-F238E27FC236}">
                <a16:creationId xmlns:a16="http://schemas.microsoft.com/office/drawing/2014/main" id="{EA1F9E05-7500-6844-066A-65CA435923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405" r="44378" b="31067"/>
          <a:stretch>
            <a:fillRect/>
          </a:stretch>
        </p:blipFill>
        <p:spPr>
          <a:xfrm>
            <a:off x="11178382" y="3294400"/>
            <a:ext cx="1020762" cy="356360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62CE7731-2DC0-E15C-7616-285CA535A4B3}"/>
              </a:ext>
            </a:extLst>
          </p:cNvPr>
          <p:cNvGrpSpPr/>
          <p:nvPr userDrawn="1"/>
        </p:nvGrpSpPr>
        <p:grpSpPr>
          <a:xfrm>
            <a:off x="0" y="0"/>
            <a:ext cx="12199144" cy="6886903"/>
            <a:chOff x="0" y="0"/>
            <a:chExt cx="12192000" cy="687376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24DAE78-A97E-0F05-72BD-0D7536B12332}"/>
                </a:ext>
              </a:extLst>
            </p:cNvPr>
            <p:cNvSpPr/>
            <p:nvPr/>
          </p:nvSpPr>
          <p:spPr>
            <a:xfrm>
              <a:off x="0" y="0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D1DD61E-48AD-0F0C-1821-4E474F191789}"/>
                </a:ext>
              </a:extLst>
            </p:cNvPr>
            <p:cNvSpPr/>
            <p:nvPr/>
          </p:nvSpPr>
          <p:spPr>
            <a:xfrm>
              <a:off x="0" y="6779172"/>
              <a:ext cx="12192000" cy="94593"/>
            </a:xfrm>
            <a:prstGeom prst="rect">
              <a:avLst/>
            </a:prstGeom>
            <a:solidFill>
              <a:srgbClr val="F68B1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Google Shape;40;p7">
            <a:extLst>
              <a:ext uri="{FF2B5EF4-FFF2-40B4-BE49-F238E27FC236}">
                <a16:creationId xmlns:a16="http://schemas.microsoft.com/office/drawing/2014/main" id="{7C81C394-48F8-F1F9-EAAA-0B09362AC16C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8376264" y="1475339"/>
            <a:ext cx="2616923" cy="1042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1" name="Google Shape;40;p7">
            <a:extLst>
              <a:ext uri="{FF2B5EF4-FFF2-40B4-BE49-F238E27FC236}">
                <a16:creationId xmlns:a16="http://schemas.microsoft.com/office/drawing/2014/main" id="{90D4B9C0-4883-8439-94E9-B84297203FBE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8376263" y="2980787"/>
            <a:ext cx="2616923" cy="1042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2" name="Google Shape;40;p7">
            <a:extLst>
              <a:ext uri="{FF2B5EF4-FFF2-40B4-BE49-F238E27FC236}">
                <a16:creationId xmlns:a16="http://schemas.microsoft.com/office/drawing/2014/main" id="{A92F47CC-7918-1E8E-78F9-21F6CBCAEB79}"/>
              </a:ext>
            </a:extLst>
          </p:cNvPr>
          <p:cNvSpPr txBox="1">
            <a:spLocks noGrp="1"/>
          </p:cNvSpPr>
          <p:nvPr>
            <p:ph type="body" idx="12"/>
          </p:nvPr>
        </p:nvSpPr>
        <p:spPr>
          <a:xfrm>
            <a:off x="8376263" y="4506425"/>
            <a:ext cx="2616923" cy="1042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4" name="Google Shape;40;p7">
            <a:extLst>
              <a:ext uri="{FF2B5EF4-FFF2-40B4-BE49-F238E27FC236}">
                <a16:creationId xmlns:a16="http://schemas.microsoft.com/office/drawing/2014/main" id="{B9C16E0D-3E02-4150-C1CE-2F9F768756AC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6802450" y="1479324"/>
            <a:ext cx="1264312" cy="1038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0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5" name="Google Shape;40;p7">
            <a:extLst>
              <a:ext uri="{FF2B5EF4-FFF2-40B4-BE49-F238E27FC236}">
                <a16:creationId xmlns:a16="http://schemas.microsoft.com/office/drawing/2014/main" id="{CE18A06A-6A6C-CEDC-FBE5-5FFC45CE64AF}"/>
              </a:ext>
            </a:extLst>
          </p:cNvPr>
          <p:cNvSpPr txBox="1">
            <a:spLocks noGrp="1"/>
          </p:cNvSpPr>
          <p:nvPr>
            <p:ph type="body" idx="14"/>
          </p:nvPr>
        </p:nvSpPr>
        <p:spPr>
          <a:xfrm>
            <a:off x="6802450" y="2984771"/>
            <a:ext cx="1264312" cy="1038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0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6" name="Google Shape;40;p7">
            <a:extLst>
              <a:ext uri="{FF2B5EF4-FFF2-40B4-BE49-F238E27FC236}">
                <a16:creationId xmlns:a16="http://schemas.microsoft.com/office/drawing/2014/main" id="{24AB5D97-C26B-E379-8B1B-E7E56CEBA7D2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6802450" y="4490218"/>
            <a:ext cx="1264312" cy="1038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000">
                <a:solidFill>
                  <a:schemeClr val="bg1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pic>
        <p:nvPicPr>
          <p:cNvPr id="11" name="Picture 10" descr="A red and white logo&#10;&#10;AI-generated content may be incorrect.">
            <a:extLst>
              <a:ext uri="{FF2B5EF4-FFF2-40B4-BE49-F238E27FC236}">
                <a16:creationId xmlns:a16="http://schemas.microsoft.com/office/drawing/2014/main" id="{7BF460CA-DF58-AEA2-FA6A-04B34FF329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22"/>
          <a:stretch>
            <a:fillRect/>
          </a:stretch>
        </p:blipFill>
        <p:spPr>
          <a:xfrm>
            <a:off x="10406660" y="321110"/>
            <a:ext cx="1543443" cy="671535"/>
          </a:xfrm>
          <a:prstGeom prst="rect">
            <a:avLst/>
          </a:prstGeom>
        </p:spPr>
      </p:pic>
      <p:sp>
        <p:nvSpPr>
          <p:cNvPr id="13" name="Google Shape;44;p8">
            <a:extLst>
              <a:ext uri="{FF2B5EF4-FFF2-40B4-BE49-F238E27FC236}">
                <a16:creationId xmlns:a16="http://schemas.microsoft.com/office/drawing/2014/main" id="{5DB19B3D-0315-E7FB-D8F8-D0A97FD2CE0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25554" y="346242"/>
            <a:ext cx="5577592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200" b="0">
                <a:solidFill>
                  <a:srgbClr val="48535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CA" dirty="0"/>
              <a:t>Click to add section title</a:t>
            </a:r>
            <a:endParaRPr dirty="0"/>
          </a:p>
        </p:txBody>
      </p:sp>
      <p:sp>
        <p:nvSpPr>
          <p:cNvPr id="14" name="Google Shape;40;p7">
            <a:extLst>
              <a:ext uri="{FF2B5EF4-FFF2-40B4-BE49-F238E27FC236}">
                <a16:creationId xmlns:a16="http://schemas.microsoft.com/office/drawing/2014/main" id="{A6291B2B-357A-C4D7-6471-91C9B104F1B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25553" y="1952470"/>
            <a:ext cx="5570447" cy="3765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600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EC5707F-EA4D-C1A9-3AB3-D103C2F37BB3}"/>
              </a:ext>
            </a:extLst>
          </p:cNvPr>
          <p:cNvCxnSpPr/>
          <p:nvPr userDrawn="1"/>
        </p:nvCxnSpPr>
        <p:spPr>
          <a:xfrm>
            <a:off x="640426" y="827981"/>
            <a:ext cx="1080000" cy="0"/>
          </a:xfrm>
          <a:prstGeom prst="line">
            <a:avLst/>
          </a:prstGeom>
          <a:ln w="50800">
            <a:solidFill>
              <a:srgbClr val="E890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Google Shape;40;p7">
            <a:extLst>
              <a:ext uri="{FF2B5EF4-FFF2-40B4-BE49-F238E27FC236}">
                <a16:creationId xmlns:a16="http://schemas.microsoft.com/office/drawing/2014/main" id="{4FE58C20-95F1-A613-69F6-2A81D68D587B}"/>
              </a:ext>
            </a:extLst>
          </p:cNvPr>
          <p:cNvSpPr txBox="1">
            <a:spLocks noGrp="1"/>
          </p:cNvSpPr>
          <p:nvPr>
            <p:ph type="body" idx="16" hasCustomPrompt="1"/>
          </p:nvPr>
        </p:nvSpPr>
        <p:spPr>
          <a:xfrm>
            <a:off x="525553" y="1307015"/>
            <a:ext cx="5577592" cy="464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200" b="1">
                <a:solidFill>
                  <a:srgbClr val="48535B"/>
                </a:solidFill>
                <a:latin typeface="+mn-lt"/>
                <a:ea typeface="Encode Sans"/>
                <a:cs typeface="Encode Sans"/>
                <a:sym typeface="Encode Sans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r>
              <a:rPr lang="en-CA" dirty="0"/>
              <a:t>Click to add slide title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85419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704" r:id="rId2"/>
    <p:sldLayoutId id="2147483694" r:id="rId3"/>
    <p:sldLayoutId id="2147483695" r:id="rId4"/>
    <p:sldLayoutId id="2147483699" r:id="rId5"/>
    <p:sldLayoutId id="2147483700" r:id="rId6"/>
    <p:sldLayoutId id="2147483698" r:id="rId7"/>
    <p:sldLayoutId id="2147483705" r:id="rId8"/>
    <p:sldLayoutId id="2147483696" r:id="rId9"/>
    <p:sldLayoutId id="2147483701" r:id="rId10"/>
    <p:sldLayoutId id="2147483697" r:id="rId11"/>
    <p:sldLayoutId id="2147483702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>
          <a:extLst>
            <a:ext uri="{FF2B5EF4-FFF2-40B4-BE49-F238E27FC236}">
              <a16:creationId xmlns:a16="http://schemas.microsoft.com/office/drawing/2014/main" id="{AA4BC9F8-7ED3-95CF-A50A-0B8BE77EF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76FF17-A763-0FFD-8E6C-76347688CF24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25553" y="346242"/>
            <a:ext cx="8474067" cy="464390"/>
          </a:xfrm>
        </p:spPr>
        <p:txBody>
          <a:bodyPr/>
          <a:lstStyle/>
          <a:p>
            <a:r>
              <a:rPr lang="fr-CA" dirty="0"/>
              <a:t>Transition du module PDE vers un module de formation en ligne</a:t>
            </a:r>
            <a:endParaRPr lang="fr-CA" b="0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31AC3-C060-1DB8-D89E-EF7C57529ADD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25553" y="2161015"/>
            <a:ext cx="11024763" cy="401700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sz="1800" noProof="0" dirty="0"/>
              <a:t>Maintenant que vous avez terminé la formation PDE, vous devez effectuer l’évaluation en ligne PDE. </a:t>
            </a:r>
            <a:endParaRPr lang="fr-CA" sz="1800" noProof="0" dirty="0">
              <a:cs typeface="Arial"/>
            </a:endParaRPr>
          </a:p>
          <a:p>
            <a:pPr marL="285750" indent="-285750"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fr-CA" sz="1800" noProof="0" dirty="0">
              <a:cs typeface="Arial"/>
            </a:endParaRPr>
          </a:p>
          <a:p>
            <a:pPr marL="285750" indent="-28575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fr-CA" sz="1800" dirty="0">
                <a:cs typeface="Arial"/>
              </a:rPr>
              <a:t>À compter du 1</a:t>
            </a:r>
            <a:r>
              <a:rPr lang="fr-CA" sz="1800" baseline="30000" dirty="0">
                <a:cs typeface="Arial"/>
              </a:rPr>
              <a:t>er</a:t>
            </a:r>
            <a:r>
              <a:rPr lang="fr-CA" sz="1800" dirty="0">
                <a:cs typeface="Arial"/>
              </a:rPr>
              <a:t> avril 2026, l’évaluation en ligne actuelle ne sera plus offerte. En effet, la formation et l’évaluation PDE seront combinées en un module de formation en ligne accessible dans </a:t>
            </a:r>
            <a:r>
              <a:rPr lang="fr-CA" sz="1800" i="1" dirty="0">
                <a:cs typeface="Arial"/>
              </a:rPr>
              <a:t>Le Casier</a:t>
            </a:r>
            <a:r>
              <a:rPr lang="fr-CA" sz="1800" dirty="0">
                <a:cs typeface="Arial"/>
              </a:rPr>
              <a:t>, le système de gestion de l’apprentissage (SGA).</a:t>
            </a:r>
          </a:p>
          <a:p>
            <a:pPr marL="285750" indent="-285750"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fr-CA" sz="1800" dirty="0">
              <a:cs typeface="Arial"/>
            </a:endParaRPr>
          </a:p>
          <a:p>
            <a:pPr marL="285750" indent="-28575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fr-CA" sz="1800" dirty="0">
                <a:cs typeface="Arial"/>
              </a:rPr>
              <a:t>Vous devez donc terminer l’évaluation en ligne actuelle au plus tard le 31 mars 2026 à </a:t>
            </a:r>
            <a:r>
              <a:rPr lang="en-US" sz="1800" dirty="0">
                <a:cs typeface="Arial"/>
              </a:rPr>
              <a:t>23 h 59 (HP)</a:t>
            </a:r>
            <a:r>
              <a:rPr lang="fr-CA" sz="1800" dirty="0">
                <a:cs typeface="Arial"/>
              </a:rPr>
              <a:t>.</a:t>
            </a:r>
          </a:p>
          <a:p>
            <a:pPr marL="285750" indent="-285750"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fr-CA" sz="1800" noProof="0" dirty="0">
              <a:cs typeface="Arial"/>
            </a:endParaRPr>
          </a:p>
          <a:p>
            <a:pPr marL="285750" indent="-285750"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fr-CA" sz="1800" dirty="0">
                <a:cs typeface="Arial"/>
              </a:rPr>
              <a:t>Les entraîneurs qui n’auront pas terminé l’évaluation en ligne PDE avant le 31 mars </a:t>
            </a:r>
            <a:r>
              <a:rPr lang="fr-CA" sz="1800">
                <a:cs typeface="Arial"/>
              </a:rPr>
              <a:t>devront suivre le </a:t>
            </a:r>
            <a:r>
              <a:rPr lang="fr-CA" sz="1800" dirty="0">
                <a:cs typeface="Arial"/>
              </a:rPr>
              <a:t>nouveau module de formation en ligne, qui comprend la formation et l’évaluation.</a:t>
            </a:r>
          </a:p>
          <a:p>
            <a:pPr marL="285750" indent="-285750">
              <a:buClr>
                <a:srgbClr val="000000"/>
              </a:buClr>
              <a:buChar char="•"/>
            </a:pPr>
            <a:endParaRPr lang="fr-CA" sz="1800" noProof="0" dirty="0">
              <a:cs typeface="Arial"/>
            </a:endParaRPr>
          </a:p>
          <a:p>
            <a:pPr marL="285750" indent="-285750">
              <a:buClr>
                <a:srgbClr val="000000"/>
              </a:buClr>
              <a:buFont typeface="Arial" panose="020B0604020202020204" pitchFamily="34" charset="0"/>
              <a:buChar char="•"/>
            </a:pPr>
            <a:endParaRPr lang="fr-CA" sz="1800" noProof="0" dirty="0"/>
          </a:p>
          <a:p>
            <a:pPr>
              <a:buClr>
                <a:srgbClr val="000000"/>
              </a:buClr>
            </a:pPr>
            <a:endParaRPr lang="fr-CA" sz="1800" noProof="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A" sz="1800" noProof="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3044A7C-E968-3DC5-F652-68CEF27A06AC}"/>
              </a:ext>
            </a:extLst>
          </p:cNvPr>
          <p:cNvSpPr>
            <a:spLocks noGrp="1"/>
          </p:cNvSpPr>
          <p:nvPr>
            <p:ph type="body" idx="14"/>
            <p:custDataLst>
              <p:tags r:id="rId3"/>
            </p:custDataLst>
          </p:nvPr>
        </p:nvSpPr>
        <p:spPr>
          <a:xfrm>
            <a:off x="525552" y="1355141"/>
            <a:ext cx="10131381" cy="464390"/>
          </a:xfrm>
        </p:spPr>
        <p:txBody>
          <a:bodyPr/>
          <a:lstStyle/>
          <a:p>
            <a:r>
              <a:rPr lang="fr-CA" noProof="0" dirty="0"/>
              <a:t>Rappel : </a:t>
            </a:r>
            <a:r>
              <a:rPr lang="fr-CA" dirty="0"/>
              <a:t>Évaluation en ligne PDE à terminer </a:t>
            </a:r>
            <a:r>
              <a:rPr lang="fr-CA" u="sng" dirty="0"/>
              <a:t>d’ici le 31 mars 2026</a:t>
            </a:r>
            <a:endParaRPr lang="fr-CA" u="sng" noProof="0" dirty="0"/>
          </a:p>
        </p:txBody>
      </p:sp>
    </p:spTree>
    <p:extLst>
      <p:ext uri="{BB962C8B-B14F-4D97-AF65-F5344CB8AC3E}">
        <p14:creationId xmlns:p14="http://schemas.microsoft.com/office/powerpoint/2010/main" val="13242840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Office Theme">
  <a:themeElements>
    <a:clrScheme name="NCCP colours">
      <a:dk1>
        <a:sysClr val="windowText" lastClr="000000"/>
      </a:dk1>
      <a:lt1>
        <a:sysClr val="window" lastClr="FFFFFF"/>
      </a:lt1>
      <a:dk2>
        <a:srgbClr val="49545A"/>
      </a:dk2>
      <a:lt2>
        <a:srgbClr val="E7E6E6"/>
      </a:lt2>
      <a:accent1>
        <a:srgbClr val="D20A11"/>
      </a:accent1>
      <a:accent2>
        <a:srgbClr val="E8903D"/>
      </a:accent2>
      <a:accent3>
        <a:srgbClr val="49545A"/>
      </a:accent3>
      <a:accent4>
        <a:srgbClr val="FFCE44"/>
      </a:accent4>
      <a:accent5>
        <a:srgbClr val="4DADE2"/>
      </a:accent5>
      <a:accent6>
        <a:srgbClr val="C0D242"/>
      </a:accent6>
      <a:hlink>
        <a:srgbClr val="D20A11"/>
      </a:hlink>
      <a:folHlink>
        <a:srgbClr val="D20A11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95C82E6823544F8175162C0CFA8467" ma:contentTypeVersion="4" ma:contentTypeDescription="Create a new document." ma:contentTypeScope="" ma:versionID="9b69621d6e302e9fcb9c9f44a1ad6c42">
  <xsd:schema xmlns:xsd="http://www.w3.org/2001/XMLSchema" xmlns:xs="http://www.w3.org/2001/XMLSchema" xmlns:p="http://schemas.microsoft.com/office/2006/metadata/properties" xmlns:ns2="c06e0548-1bc0-4e1f-80d7-296fcec33dce" targetNamespace="http://schemas.microsoft.com/office/2006/metadata/properties" ma:root="true" ma:fieldsID="44c4ec015b5020ba276e6df19cf044cc" ns2:_="">
    <xsd:import namespace="c06e0548-1bc0-4e1f-80d7-296fcec33dc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6e0548-1bc0-4e1f-80d7-296fcec33dc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c06e0548-1bc0-4e1f-80d7-296fcec33dce">465RKUSTAWAH-792234236-2006</_dlc_DocId>
    <_dlc_DocIdUrl xmlns="c06e0548-1bc0-4e1f-80d7-296fcec33dce">
      <Url>https://coachca.sharepoint.com/teams/cacteam_InternationalRelations/_layouts/15/DocIdRedir.aspx?ID=465RKUSTAWAH-792234236-2006</Url>
      <Description>465RKUSTAWAH-792234236-2006</Description>
    </_dlc_DocIdUrl>
  </documentManagement>
</p:properties>
</file>

<file path=customXml/itemProps1.xml><?xml version="1.0" encoding="utf-8"?>
<ds:datastoreItem xmlns:ds="http://schemas.openxmlformats.org/officeDocument/2006/customXml" ds:itemID="{0669D7A3-5369-4E8D-AE39-00BA2F0C60E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D551DDCF-1E64-4683-8C21-0491E004F8B8}"/>
</file>

<file path=customXml/itemProps3.xml><?xml version="1.0" encoding="utf-8"?>
<ds:datastoreItem xmlns:ds="http://schemas.openxmlformats.org/officeDocument/2006/customXml" ds:itemID="{7564FD80-91E2-4295-B466-2D244C29830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B5D92D9E-8DD2-420D-9A24-C291DACFFF35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12514595-659f-4bcc-8bc7-2d88c04ac978"/>
    <ds:schemaRef ds:uri="a609b5a8-8bca-42b5-9595-dd688d0d0224"/>
    <ds:schemaRef ds:uri="http://www.w3.org/XML/1998/namespace"/>
    <ds:schemaRef ds:uri="http://purl.org/dc/dcmitype/"/>
    <ds:schemaRef ds:uri="c06e0548-1bc0-4e1f-80d7-296fcec33d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5026</TotalTime>
  <Words>142</Words>
  <Application>Microsoft Office PowerPoint</Application>
  <PresentationFormat>Grand écran</PresentationFormat>
  <Paragraphs>11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Calibri Light</vt:lpstr>
      <vt:lpstr>Calibri</vt:lpstr>
      <vt:lpstr>Arial</vt:lpstr>
      <vt:lpstr>Aptos</vt:lpstr>
      <vt:lpstr>Office Theme</vt:lpstr>
      <vt:lpstr>Transition du module PDE vers un module de formation en ligne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Marie-Eve Mailhot</cp:lastModifiedBy>
  <cp:revision>286</cp:revision>
  <dcterms:created xsi:type="dcterms:W3CDTF">2022-08-16T03:02:16Z</dcterms:created>
  <dcterms:modified xsi:type="dcterms:W3CDTF">2026-01-12T14:39:24Z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0x0101002995C82E6823544F8175162C0CFA8467</vt:lpwstr>
  </property>
  <property fmtid="{D5CDD505-2E9C-101B-9397-08002B2CF9AE}" pid="3" name="_dlc_DocIdItemGuid">
    <vt:lpwstr>237b1bf9-3560-4130-85de-a8f6daed86d2</vt:lpwstr>
  </property>
  <property fmtid="{D5CDD505-2E9C-101B-9397-08002B2CF9AE}" pid="4" name="lcf76f155ced4ddcb4097134ff3c332f">
    <vt:lpwstr/>
  </property>
  <property fmtid="{D5CDD505-2E9C-101B-9397-08002B2CF9AE}" pid="5" name="MediaServiceImageTags">
    <vt:lpwstr/>
  </property>
  <property fmtid="{D5CDD505-2E9C-101B-9397-08002B2CF9AE}" pid="6" name="Document Language">
    <vt:lpwstr>1;#English|bcdd97c1-4fcf-4589-bd0b-679f9b41b6d2</vt:lpwstr>
  </property>
  <property fmtid="{D5CDD505-2E9C-101B-9397-08002B2CF9AE}" pid="7" name="Area">
    <vt:lpwstr/>
  </property>
  <property fmtid="{D5CDD505-2E9C-101B-9397-08002B2CF9AE}" pid="8" name="Document_x0020_Language">
    <vt:lpwstr>1;#English|bcdd97c1-4fcf-4589-bd0b-679f9b41b6d2</vt:lpwstr>
  </property>
  <property fmtid="{D5CDD505-2E9C-101B-9397-08002B2CF9AE}" pid="9" name="f0ded25f707247ca938ec5b4a768f28e">
    <vt:lpwstr>English|bcdd97c1-4fcf-4589-bd0b-679f9b41b6d2</vt:lpwstr>
  </property>
  <property fmtid="{D5CDD505-2E9C-101B-9397-08002B2CF9AE}" pid="10" name="TaxCatchAll">
    <vt:lpwstr>1;#English|bcdd97c1-4fcf-4589-bd0b-679f9b41b6d2</vt:lpwstr>
  </property>
  <property fmtid="{D5CDD505-2E9C-101B-9397-08002B2CF9AE}" pid="11" name="k6e3aaddb5c646b4b1bb004264c5f94e">
    <vt:lpwstr/>
  </property>
</Properties>
</file>